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12" r:id="rId2"/>
    <p:sldId id="316" r:id="rId3"/>
    <p:sldId id="315" r:id="rId4"/>
    <p:sldId id="318" r:id="rId5"/>
    <p:sldId id="319" r:id="rId6"/>
    <p:sldId id="317" r:id="rId7"/>
    <p:sldId id="320" r:id="rId8"/>
    <p:sldId id="360" r:id="rId9"/>
    <p:sldId id="343" r:id="rId10"/>
    <p:sldId id="355" r:id="rId11"/>
    <p:sldId id="356" r:id="rId12"/>
    <p:sldId id="357" r:id="rId13"/>
    <p:sldId id="358" r:id="rId14"/>
    <p:sldId id="324" r:id="rId15"/>
    <p:sldId id="325" r:id="rId16"/>
    <p:sldId id="362" r:id="rId17"/>
    <p:sldId id="361" r:id="rId18"/>
    <p:sldId id="327" r:id="rId19"/>
    <p:sldId id="336" r:id="rId20"/>
    <p:sldId id="334" r:id="rId21"/>
    <p:sldId id="335" r:id="rId22"/>
    <p:sldId id="341" r:id="rId23"/>
    <p:sldId id="342" r:id="rId24"/>
    <p:sldId id="344" r:id="rId25"/>
    <p:sldId id="345" r:id="rId26"/>
    <p:sldId id="347" r:id="rId27"/>
    <p:sldId id="348" r:id="rId28"/>
    <p:sldId id="349" r:id="rId29"/>
    <p:sldId id="350" r:id="rId30"/>
    <p:sldId id="351" r:id="rId31"/>
    <p:sldId id="352" r:id="rId32"/>
    <p:sldId id="353" r:id="rId33"/>
    <p:sldId id="35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35" autoAdjust="0"/>
  </p:normalViewPr>
  <p:slideViewPr>
    <p:cSldViewPr snapToGrid="0">
      <p:cViewPr varScale="1">
        <p:scale>
          <a:sx n="87" d="100"/>
          <a:sy n="87" d="100"/>
        </p:scale>
        <p:origin x="1476" y="9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39645-B27F-4BEF-AFB0-8448F3BF754F}" type="datetimeFigureOut">
              <a:rPr lang="en-US" smtClean="0"/>
              <a:t>5/1/2018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3DEC7-7620-4300-A5C5-1A2C40A908EB}" type="slidenum">
              <a:rPr lang="en-US" smtClean="0"/>
              <a:t>‹#›</a:t>
            </a:fld>
            <a:endParaRPr lang="en-US"/>
          </a:p>
        </p:txBody>
      </p:sp>
    </p:spTree>
    <p:extLst>
      <p:ext uri="{BB962C8B-B14F-4D97-AF65-F5344CB8AC3E}">
        <p14:creationId xmlns:p14="http://schemas.microsoft.com/office/powerpoint/2010/main" val="240058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9003DEC7-7620-4300-A5C5-1A2C40A908EB}" type="slidenum">
              <a:rPr lang="en-US" smtClean="0"/>
              <a:t>7</a:t>
            </a:fld>
            <a:endParaRPr lang="en-US"/>
          </a:p>
        </p:txBody>
      </p:sp>
    </p:spTree>
    <p:extLst>
      <p:ext uri="{BB962C8B-B14F-4D97-AF65-F5344CB8AC3E}">
        <p14:creationId xmlns:p14="http://schemas.microsoft.com/office/powerpoint/2010/main" val="3136050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err="1" smtClean="0"/>
              <a:t>Voxels</a:t>
            </a:r>
            <a:r>
              <a:rPr lang="en-US" dirty="0" smtClean="0"/>
              <a:t> however</a:t>
            </a:r>
            <a:r>
              <a:rPr lang="en-US" baseline="0" dirty="0" smtClean="0"/>
              <a:t> are still extremely popular in FX companies.</a:t>
            </a:r>
          </a:p>
          <a:p>
            <a:r>
              <a:rPr lang="en-US" baseline="0" dirty="0" smtClean="0"/>
              <a:t>They are a natural fit to simulations of complex phenomena such as fluids, smoke, and scan data.</a:t>
            </a:r>
          </a:p>
          <a:p>
            <a:r>
              <a:rPr lang="en-US" baseline="0" dirty="0" smtClean="0"/>
              <a:t>It integrates very well with particles, meshes, and other representations.</a:t>
            </a:r>
          </a:p>
          <a:p>
            <a:endParaRPr lang="en-US" dirty="0" smtClean="0"/>
          </a:p>
          <a:p>
            <a:r>
              <a:rPr lang="en-US" dirty="0" smtClean="0"/>
              <a:t>======================================================</a:t>
            </a:r>
          </a:p>
          <a:p>
            <a:endParaRPr lang="en-US" dirty="0" smtClean="0"/>
          </a:p>
          <a:p>
            <a:endParaRPr lang="en-US" dirty="0" smtClean="0"/>
          </a:p>
          <a:p>
            <a:endParaRPr lang="en-US" dirty="0" smtClean="0"/>
          </a:p>
          <a:p>
            <a:r>
              <a:rPr lang="en-US" dirty="0" smtClean="0"/>
              <a:t>But we are not the first, to talk about </a:t>
            </a:r>
            <a:r>
              <a:rPr lang="en-US" dirty="0" err="1" smtClean="0"/>
              <a:t>voxel</a:t>
            </a:r>
            <a:r>
              <a:rPr lang="en-US" dirty="0" smtClean="0"/>
              <a:t> engines. They have been used for special effects for years</a:t>
            </a:r>
            <a:r>
              <a:rPr lang="en-US" baseline="0" dirty="0" smtClean="0"/>
              <a:t> because they achieve high quality effects. </a:t>
            </a:r>
          </a:p>
          <a:p>
            <a:r>
              <a:rPr lang="en-US" baseline="0" dirty="0" err="1" smtClean="0"/>
              <a:t>Voxels</a:t>
            </a:r>
            <a:r>
              <a:rPr lang="en-US" baseline="0" dirty="0" smtClean="0"/>
              <a:t> are the natural representation for fluid simulations and 3D scans data and they are massively used to render volumetric </a:t>
            </a:r>
            <a:r>
              <a:rPr lang="en-US" baseline="0" dirty="0" err="1" smtClean="0"/>
              <a:t>phenomenas</a:t>
            </a:r>
            <a:r>
              <a:rPr lang="en-US" baseline="0" dirty="0" smtClean="0"/>
              <a:t> thanks to they intrinsic structured ordering.</a:t>
            </a:r>
          </a:p>
          <a:p>
            <a:r>
              <a:rPr lang="en-US" baseline="0" dirty="0" err="1" smtClean="0"/>
              <a:t>Voxels</a:t>
            </a:r>
            <a:r>
              <a:rPr lang="en-US" baseline="0" dirty="0" smtClean="0"/>
              <a:t> are also used to unify many objects representations into a unique structured representation used for lighting computation and rendering.</a:t>
            </a:r>
          </a:p>
          <a:p>
            <a:endParaRPr lang="en-US" baseline="0" dirty="0" smtClean="0"/>
          </a:p>
          <a:p>
            <a:endParaRPr lang="en-US" baseline="0" dirty="0" smtClean="0"/>
          </a:p>
          <a:p>
            <a:r>
              <a:rPr lang="en-US" dirty="0" smtClean="0"/>
              <a:t>These off-line engines are producing very realistic looking images,</a:t>
            </a:r>
            <a:r>
              <a:rPr lang="en-US" baseline="0" dirty="0" smtClean="0"/>
              <a:t> but at the cost of </a:t>
            </a:r>
            <a:r>
              <a:rPr lang="en-US" baseline="0" dirty="0" err="1" smtClean="0"/>
              <a:t>TeraBytes</a:t>
            </a:r>
            <a:r>
              <a:rPr lang="en-US" baseline="0" dirty="0" smtClean="0"/>
              <a:t> of memory and hours of rendering computations.</a:t>
            </a:r>
            <a:endParaRPr lang="en-US" dirty="0" smtClean="0"/>
          </a:p>
          <a:p>
            <a:endParaRPr lang="en-US" dirty="0" smtClean="0"/>
          </a:p>
          <a:p>
            <a:endParaRPr lang="en-US" dirty="0" smtClean="0"/>
          </a:p>
          <a:p>
            <a:r>
              <a:rPr lang="en-US" dirty="0" smtClean="0"/>
              <a:t>******************************************</a:t>
            </a:r>
          </a:p>
          <a:p>
            <a:endParaRPr lang="en-US" dirty="0" smtClean="0"/>
          </a:p>
          <a:p>
            <a:r>
              <a:rPr lang="en-US" dirty="0" smtClean="0"/>
              <a:t>We are not the first to see that </a:t>
            </a:r>
            <a:r>
              <a:rPr lang="en-US" dirty="0" err="1" smtClean="0"/>
              <a:t>voxels</a:t>
            </a:r>
            <a:r>
              <a:rPr lang="en-US" dirty="0" smtClean="0"/>
              <a:t> are interesting.</a:t>
            </a:r>
          </a:p>
          <a:p>
            <a:r>
              <a:rPr lang="en-US" dirty="0" smtClean="0"/>
              <a:t>For example for transparency, you would have to sort</a:t>
            </a:r>
          </a:p>
          <a:p>
            <a:r>
              <a:rPr lang="en-US" dirty="0" smtClean="0"/>
              <a:t>####</a:t>
            </a:r>
          </a:p>
          <a:p>
            <a:r>
              <a:rPr lang="en-US" dirty="0" smtClean="0"/>
              <a:t>In special effect, there is more and more impressive image of large and detailed scenes, made using </a:t>
            </a:r>
            <a:r>
              <a:rPr lang="en-US" dirty="0" err="1" smtClean="0"/>
              <a:t>voxel</a:t>
            </a:r>
            <a:r>
              <a:rPr lang="en-US" dirty="0" smtClean="0"/>
              <a:t> engine. </a:t>
            </a:r>
          </a:p>
          <a:p>
            <a:r>
              <a:rPr lang="en-US" dirty="0" smtClean="0"/>
              <a:t>DD, RH for instance are wildly using VO not necessarily for semi-transparent </a:t>
            </a:r>
            <a:r>
              <a:rPr lang="en-US" dirty="0" err="1" smtClean="0"/>
              <a:t>pheno</a:t>
            </a:r>
            <a:r>
              <a:rPr lang="en-US" baseline="0" dirty="0" smtClean="0"/>
              <a:t> but also for high quality effects in general, and </a:t>
            </a:r>
            <a:r>
              <a:rPr lang="en-US" dirty="0" smtClean="0"/>
              <a:t>to unify rendering and illumination computation for composed scenes. </a:t>
            </a:r>
          </a:p>
          <a:p>
            <a:endParaRPr lang="en-US" dirty="0" smtClean="0"/>
          </a:p>
          <a:p>
            <a:r>
              <a:rPr lang="en-US" dirty="0" smtClean="0"/>
              <a:t>But these engines are very expensive in computation time and manipulated data that represents hundred of gigabytes that don’t even fit</a:t>
            </a:r>
            <a:r>
              <a:rPr lang="en-US" baseline="0" dirty="0" smtClean="0"/>
              <a:t> into system </a:t>
            </a:r>
            <a:r>
              <a:rPr lang="en-US" dirty="0" smtClean="0"/>
              <a:t>memory.</a:t>
            </a:r>
          </a:p>
          <a:p>
            <a:endParaRPr lang="en-US" dirty="0" smtClean="0"/>
          </a:p>
          <a:p>
            <a:r>
              <a:rPr lang="en-US" dirty="0" smtClean="0"/>
              <a:t>Object IS the texture !</a:t>
            </a:r>
          </a:p>
          <a:p>
            <a:r>
              <a:rPr lang="en-US" dirty="0" smtClean="0"/>
              <a:t>//, off line computation. Don’t fit into </a:t>
            </a:r>
            <a:r>
              <a:rPr lang="en-US" dirty="0" err="1" smtClean="0"/>
              <a:t>cpu</a:t>
            </a:r>
            <a:r>
              <a:rPr lang="en-US" dirty="0" smtClean="0"/>
              <a:t> memory.</a:t>
            </a:r>
          </a:p>
          <a:p>
            <a:r>
              <a:rPr lang="en-US" dirty="0" smtClean="0"/>
              <a:t>####</a:t>
            </a:r>
          </a:p>
          <a:p>
            <a:r>
              <a:rPr lang="en-US" dirty="0" smtClean="0"/>
              <a:t>+add boat</a:t>
            </a:r>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Unify For rendering and illumination computations</a:t>
            </a:r>
          </a:p>
          <a:p>
            <a:endParaRPr lang="en-US" dirty="0" smtClean="0"/>
          </a:p>
          <a:p>
            <a:endParaRPr lang="en-US" dirty="0" smtClean="0"/>
          </a:p>
          <a:p>
            <a:r>
              <a:rPr lang="en-US" dirty="0" smtClean="0"/>
              <a:t>[</a:t>
            </a:r>
            <a:r>
              <a:rPr lang="en-US" dirty="0" err="1" smtClean="0"/>
              <a:t>Legende</a:t>
            </a:r>
            <a:r>
              <a:rPr lang="en-US" dirty="0" smtClean="0"/>
              <a:t>, dire memoire </a:t>
            </a:r>
            <a:r>
              <a:rPr lang="en-US" dirty="0" err="1" smtClean="0"/>
              <a:t>monstrueuse</a:t>
            </a:r>
            <a:r>
              <a:rPr lang="en-US" dirty="0" smtClean="0"/>
              <a:t>]</a:t>
            </a:r>
          </a:p>
          <a:p>
            <a:endParaRPr lang="en-US" dirty="0" smtClean="0"/>
          </a:p>
          <a:p>
            <a:r>
              <a:rPr lang="en-US" dirty="0" smtClean="0"/>
              <a:t>[</a:t>
            </a:r>
            <a:r>
              <a:rPr lang="en-US" dirty="0" err="1" smtClean="0"/>
              <a:t>vous</a:t>
            </a:r>
            <a:r>
              <a:rPr lang="en-US" dirty="0" smtClean="0"/>
              <a:t> </a:t>
            </a:r>
            <a:r>
              <a:rPr lang="en-US" dirty="0" err="1" smtClean="0"/>
              <a:t>conaissez</a:t>
            </a:r>
            <a:r>
              <a:rPr lang="en-US" dirty="0" smtClean="0"/>
              <a:t> les </a:t>
            </a:r>
            <a:r>
              <a:rPr lang="en-US" dirty="0" err="1" smtClean="0"/>
              <a:t>voxels</a:t>
            </a:r>
            <a:r>
              <a:rPr lang="en-US" dirty="0" smtClean="0"/>
              <a:t> pour ca]</a:t>
            </a:r>
          </a:p>
          <a:p>
            <a:endParaRPr lang="fr-FR" dirty="0"/>
          </a:p>
        </p:txBody>
      </p:sp>
      <p:sp>
        <p:nvSpPr>
          <p:cNvPr id="4" name="Slide Number Placeholder 3"/>
          <p:cNvSpPr>
            <a:spLocks noGrp="1"/>
          </p:cNvSpPr>
          <p:nvPr>
            <p:ph type="sldNum" sz="quarter" idx="10"/>
          </p:nvPr>
        </p:nvSpPr>
        <p:spPr/>
        <p:txBody>
          <a:bodyPr/>
          <a:lstStyle/>
          <a:p>
            <a:fld id="{8A089132-659E-4540-AE89-683EDF209F25}" type="slidenum">
              <a:rPr lang="en-US" smtClean="0"/>
              <a:pPr/>
              <a:t>10</a:t>
            </a:fld>
            <a:endParaRPr lang="en-US"/>
          </a:p>
        </p:txBody>
      </p:sp>
    </p:spTree>
    <p:extLst>
      <p:ext uri="{BB962C8B-B14F-4D97-AF65-F5344CB8AC3E}">
        <p14:creationId xmlns:p14="http://schemas.microsoft.com/office/powerpoint/2010/main" val="192820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In video game,</a:t>
            </a:r>
            <a:r>
              <a:rPr lang="en-US" baseline="0" dirty="0" smtClean="0"/>
              <a:t> we actually observe renewed interest for </a:t>
            </a:r>
            <a:r>
              <a:rPr lang="en-US" baseline="0" dirty="0" err="1" smtClean="0"/>
              <a:t>voxels</a:t>
            </a:r>
            <a:r>
              <a:rPr lang="en-US" baseline="0" dirty="0" smtClean="0"/>
              <a:t> – in particular last year Jon </a:t>
            </a:r>
            <a:r>
              <a:rPr lang="en-US" baseline="0" dirty="0" err="1" smtClean="0"/>
              <a:t>Olik</a:t>
            </a:r>
            <a:r>
              <a:rPr lang="en-US" baseline="0" dirty="0" smtClean="0"/>
              <a:t> presented a prototype of a </a:t>
            </a:r>
            <a:r>
              <a:rPr lang="en-US" baseline="0" dirty="0" err="1" smtClean="0"/>
              <a:t>voxel</a:t>
            </a:r>
            <a:r>
              <a:rPr lang="en-US" baseline="0" dirty="0" smtClean="0"/>
              <a:t> renderer; and of course </a:t>
            </a:r>
            <a:r>
              <a:rPr lang="en-US" baseline="0" dirty="0" err="1" smtClean="0"/>
              <a:t>JCarmack</a:t>
            </a:r>
            <a:r>
              <a:rPr lang="en-US" baseline="0" dirty="0" smtClean="0"/>
              <a:t> has been mentioning this for years.</a:t>
            </a:r>
            <a:endParaRPr lang="en-US" dirty="0" smtClean="0"/>
          </a:p>
          <a:p>
            <a:endParaRPr lang="en-US" dirty="0" smtClean="0"/>
          </a:p>
          <a:p>
            <a:r>
              <a:rPr lang="en-US" dirty="0" smtClean="0"/>
              <a:t>============================================</a:t>
            </a:r>
          </a:p>
          <a:p>
            <a:endParaRPr lang="en-US" dirty="0" smtClean="0"/>
          </a:p>
          <a:p>
            <a:r>
              <a:rPr lang="en-US" dirty="0" smtClean="0"/>
              <a:t>[</a:t>
            </a:r>
            <a:r>
              <a:rPr lang="en-US" dirty="0" err="1" smtClean="0"/>
              <a:t>trop</a:t>
            </a:r>
            <a:r>
              <a:rPr lang="en-US" dirty="0" smtClean="0"/>
              <a:t> de </a:t>
            </a:r>
            <a:r>
              <a:rPr lang="en-US" dirty="0" err="1" smtClean="0"/>
              <a:t>texte</a:t>
            </a:r>
            <a:r>
              <a:rPr lang="en-US" dirty="0" smtClean="0"/>
              <a:t>]</a:t>
            </a:r>
          </a:p>
          <a:p>
            <a:endParaRPr lang="en-US" dirty="0" smtClean="0"/>
          </a:p>
          <a:p>
            <a:r>
              <a:rPr lang="en-US" dirty="0" smtClean="0"/>
              <a:t>//Not only </a:t>
            </a:r>
            <a:r>
              <a:rPr lang="en-US" dirty="0" err="1" smtClean="0"/>
              <a:t>usefull</a:t>
            </a:r>
            <a:r>
              <a:rPr lang="en-US" dirty="0" smtClean="0"/>
              <a:t> for volumetric</a:t>
            </a:r>
            <a:r>
              <a:rPr lang="en-US" baseline="0" dirty="0" smtClean="0"/>
              <a:t> </a:t>
            </a:r>
            <a:r>
              <a:rPr lang="en-US" baseline="0" dirty="0" err="1" smtClean="0"/>
              <a:t>phenomenas</a:t>
            </a:r>
            <a:endParaRPr lang="en-US" baseline="0" dirty="0" smtClean="0"/>
          </a:p>
          <a:p>
            <a:endParaRPr lang="en-US" baseline="0" dirty="0" smtClean="0"/>
          </a:p>
          <a:p>
            <a:r>
              <a:rPr lang="en-US" baseline="0" dirty="0" smtClean="0"/>
              <a:t>Even video game companies start to be interested in </a:t>
            </a:r>
            <a:r>
              <a:rPr lang="en-US" baseline="0" dirty="0" err="1" smtClean="0"/>
              <a:t>voxels</a:t>
            </a:r>
            <a:r>
              <a:rPr lang="en-US" baseline="0" dirty="0" smtClean="0"/>
              <a:t> rendering. Jon </a:t>
            </a:r>
            <a:r>
              <a:rPr lang="en-US" baseline="0" dirty="0" err="1" smtClean="0"/>
              <a:t>Olick</a:t>
            </a:r>
            <a:r>
              <a:rPr lang="en-US" baseline="0" dirty="0" smtClean="0"/>
              <a:t> from ID software presented an experimental Sparse </a:t>
            </a:r>
            <a:r>
              <a:rPr lang="en-US" baseline="0" dirty="0" err="1" smtClean="0"/>
              <a:t>Voxel</a:t>
            </a:r>
            <a:r>
              <a:rPr lang="en-US" baseline="0" dirty="0" smtClean="0"/>
              <a:t> </a:t>
            </a:r>
            <a:r>
              <a:rPr lang="en-US" baseline="0" dirty="0" err="1" smtClean="0"/>
              <a:t>Octree</a:t>
            </a:r>
            <a:r>
              <a:rPr lang="en-US" baseline="0" dirty="0" smtClean="0"/>
              <a:t> renderer at </a:t>
            </a:r>
            <a:r>
              <a:rPr lang="en-US" baseline="0" dirty="0" err="1" smtClean="0"/>
              <a:t>Siggraph</a:t>
            </a:r>
            <a:r>
              <a:rPr lang="en-US" baseline="0" dirty="0" smtClean="0"/>
              <a:t> last year and </a:t>
            </a:r>
            <a:r>
              <a:rPr lang="en-US" baseline="0" dirty="0" err="1" smtClean="0"/>
              <a:t>voxel</a:t>
            </a:r>
            <a:r>
              <a:rPr lang="en-US" baseline="0" dirty="0" smtClean="0"/>
              <a:t> representation has been a recurrent idea for John </a:t>
            </a:r>
            <a:r>
              <a:rPr lang="en-US" baseline="0" dirty="0" err="1" smtClean="0"/>
              <a:t>Carmack</a:t>
            </a:r>
            <a:r>
              <a:rPr lang="en-US" baseline="0" dirty="0" smtClean="0"/>
              <a:t> for years.</a:t>
            </a:r>
          </a:p>
          <a:p>
            <a:endParaRPr lang="en-US" baseline="0" dirty="0" smtClean="0"/>
          </a:p>
          <a:p>
            <a:r>
              <a:rPr lang="en-US" baseline="0" dirty="0" smtClean="0"/>
              <a:t>Indeed, video games content generation pipeline (using tools like </a:t>
            </a:r>
            <a:r>
              <a:rPr lang="en-US" baseline="0" dirty="0" err="1" smtClean="0"/>
              <a:t>Zbrush</a:t>
            </a:r>
            <a:r>
              <a:rPr lang="en-US" baseline="0" dirty="0" smtClean="0"/>
              <a:t>) produces more and more detailed geometry that are hard to texture and to prepare for </a:t>
            </a:r>
            <a:r>
              <a:rPr lang="en-US" baseline="0" dirty="0" err="1" smtClean="0"/>
              <a:t>realtime</a:t>
            </a:r>
            <a:r>
              <a:rPr lang="en-US" baseline="0" dirty="0" smtClean="0"/>
              <a:t> rendering.</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#Another point to underline here, is that </a:t>
            </a:r>
            <a:r>
              <a:rPr lang="en-US" dirty="0" err="1" smtClean="0"/>
              <a:t>voxels</a:t>
            </a:r>
            <a:r>
              <a:rPr lang="en-US" dirty="0" smtClean="0"/>
              <a:t> provide an unified object representation,  meaning that we don’t have our model that we need to fill around with our texture coordinates, our model IS TEXTURE. </a:t>
            </a:r>
          </a:p>
          <a:p>
            <a:endParaRPr lang="en-US" dirty="0" smtClean="0"/>
          </a:p>
          <a:p>
            <a:r>
              <a:rPr lang="en-US" dirty="0" err="1" smtClean="0"/>
              <a:t>Pourquoi</a:t>
            </a:r>
            <a:r>
              <a:rPr lang="en-US" dirty="0" smtClean="0"/>
              <a:t> </a:t>
            </a:r>
            <a:r>
              <a:rPr lang="en-US" dirty="0" err="1" smtClean="0"/>
              <a:t>olick</a:t>
            </a:r>
            <a:r>
              <a:rPr lang="en-US" dirty="0" smtClean="0"/>
              <a:t> le fait</a:t>
            </a:r>
            <a:endParaRPr lang="fr-FR" dirty="0"/>
          </a:p>
        </p:txBody>
      </p:sp>
      <p:sp>
        <p:nvSpPr>
          <p:cNvPr id="4" name="Slide Number Placeholder 3"/>
          <p:cNvSpPr>
            <a:spLocks noGrp="1"/>
          </p:cNvSpPr>
          <p:nvPr>
            <p:ph type="sldNum" sz="quarter" idx="10"/>
          </p:nvPr>
        </p:nvSpPr>
        <p:spPr/>
        <p:txBody>
          <a:bodyPr/>
          <a:lstStyle/>
          <a:p>
            <a:fld id="{8A089132-659E-4540-AE89-683EDF209F25}" type="slidenum">
              <a:rPr lang="en-US" smtClean="0"/>
              <a:pPr/>
              <a:t>11</a:t>
            </a:fld>
            <a:endParaRPr lang="en-US"/>
          </a:p>
        </p:txBody>
      </p:sp>
    </p:spTree>
    <p:extLst>
      <p:ext uri="{BB962C8B-B14F-4D97-AF65-F5344CB8AC3E}">
        <p14:creationId xmlns:p14="http://schemas.microsoft.com/office/powerpoint/2010/main" val="2002927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So why</a:t>
            </a:r>
            <a:r>
              <a:rPr lang="en-US" baseline="0" dirty="0" smtClean="0"/>
              <a:t> would we come back to </a:t>
            </a:r>
            <a:r>
              <a:rPr lang="en-US" baseline="0" dirty="0" err="1" smtClean="0"/>
              <a:t>voxels</a:t>
            </a:r>
            <a:r>
              <a:rPr lang="en-US" baseline="0" dirty="0" smtClean="0"/>
              <a:t> anyway?</a:t>
            </a:r>
            <a:endParaRPr lang="en-US" dirty="0" smtClean="0"/>
          </a:p>
          <a:p>
            <a:endParaRPr lang="en-US" dirty="0" smtClean="0"/>
          </a:p>
          <a:p>
            <a:pPr>
              <a:buFontTx/>
              <a:buNone/>
            </a:pPr>
            <a:r>
              <a:rPr lang="en-US" dirty="0" smtClean="0"/>
              <a:t>Triangles</a:t>
            </a:r>
            <a:r>
              <a:rPr lang="en-US" baseline="0" dirty="0" smtClean="0"/>
              <a:t> reach their limits, we have to many of them #and very small triangles are currently not GPU friendly at all.</a:t>
            </a:r>
          </a:p>
          <a:p>
            <a:pPr>
              <a:buFontTx/>
              <a:buNone/>
            </a:pPr>
            <a:r>
              <a:rPr lang="en-US" baseline="0" dirty="0" smtClean="0"/>
              <a:t># In addition, filtering is really a big issue on such complex geometries.</a:t>
            </a:r>
          </a:p>
          <a:p>
            <a:pPr>
              <a:buFontTx/>
              <a:buNone/>
            </a:pPr>
            <a:r>
              <a:rPr lang="en-US" baseline="0" dirty="0" smtClean="0"/>
              <a:t>The last argument for using </a:t>
            </a:r>
            <a:r>
              <a:rPr lang="en-US" baseline="0" dirty="0" err="1" smtClean="0"/>
              <a:t>voxels</a:t>
            </a:r>
            <a:r>
              <a:rPr lang="en-US" baseline="0" dirty="0" smtClean="0"/>
              <a:t> is that games are now ready to make massive use of participating medias for smoke or fluid simulations for instance.</a:t>
            </a:r>
            <a:endParaRPr lang="en-US" dirty="0" smtClean="0"/>
          </a:p>
          <a:p>
            <a:endParaRPr lang="en-US" dirty="0" smtClean="0"/>
          </a:p>
          <a:p>
            <a:endParaRPr lang="en-US" dirty="0" smtClean="0"/>
          </a:p>
          <a:p>
            <a:r>
              <a:rPr lang="en-US" dirty="0" smtClean="0"/>
              <a:t>==================================================</a:t>
            </a:r>
          </a:p>
          <a:p>
            <a:endParaRPr lang="en-US" dirty="0" smtClean="0"/>
          </a:p>
          <a:p>
            <a:endParaRPr lang="en-US" dirty="0" smtClean="0"/>
          </a:p>
          <a:p>
            <a:r>
              <a:rPr lang="en-US" dirty="0" smtClean="0"/>
              <a:t>[</a:t>
            </a:r>
            <a:r>
              <a:rPr lang="en-US" dirty="0" err="1" smtClean="0"/>
              <a:t>trop</a:t>
            </a:r>
            <a:r>
              <a:rPr lang="en-US" dirty="0" smtClean="0"/>
              <a:t> chargé]</a:t>
            </a:r>
          </a:p>
          <a:p>
            <a:endParaRPr lang="en-US" dirty="0" smtClean="0"/>
          </a:p>
          <a:p>
            <a:r>
              <a:rPr lang="en-US" dirty="0" smtClean="0"/>
              <a:t>But such models are made of Huge number of triangles</a:t>
            </a:r>
            <a:r>
              <a:rPr lang="en-US" baseline="0" dirty="0" smtClean="0"/>
              <a:t> that can’t always be replaced with textures. For instance, this model is made of more than 10Millions of triangles.</a:t>
            </a:r>
          </a:p>
          <a:p>
            <a:endParaRPr lang="en-US" baseline="0" dirty="0" smtClean="0"/>
          </a:p>
          <a:p>
            <a:r>
              <a:rPr lang="en-US" baseline="0" dirty="0" smtClean="0"/>
              <a:t>Rendering so huge number of micro-triangles is very costly and we can’t imagine to use them in video games in the years to come, even if next generation GPU will be more optimized to </a:t>
            </a:r>
            <a:r>
              <a:rPr lang="en-US" baseline="0" dirty="0" err="1" smtClean="0"/>
              <a:t>rasterize</a:t>
            </a:r>
            <a:r>
              <a:rPr lang="en-US" baseline="0" dirty="0" smtClean="0"/>
              <a:t> small triangles.</a:t>
            </a:r>
          </a:p>
        </p:txBody>
      </p:sp>
      <p:sp>
        <p:nvSpPr>
          <p:cNvPr id="4" name="Slide Number Placeholder 3"/>
          <p:cNvSpPr>
            <a:spLocks noGrp="1"/>
          </p:cNvSpPr>
          <p:nvPr>
            <p:ph type="sldNum" sz="quarter" idx="10"/>
          </p:nvPr>
        </p:nvSpPr>
        <p:spPr/>
        <p:txBody>
          <a:bodyPr/>
          <a:lstStyle/>
          <a:p>
            <a:fld id="{8A089132-659E-4540-AE89-683EDF209F25}" type="slidenum">
              <a:rPr lang="en-US" smtClean="0"/>
              <a:pPr/>
              <a:t>12</a:t>
            </a:fld>
            <a:endParaRPr lang="en-US"/>
          </a:p>
        </p:txBody>
      </p:sp>
    </p:spTree>
    <p:extLst>
      <p:ext uri="{BB962C8B-B14F-4D97-AF65-F5344CB8AC3E}">
        <p14:creationId xmlns:p14="http://schemas.microsoft.com/office/powerpoint/2010/main" val="1732311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pPr lvl="1"/>
            <a:r>
              <a:rPr lang="en-GB" dirty="0" smtClean="0"/>
              <a:t>That is a 15m tower of CDs</a:t>
            </a:r>
          </a:p>
          <a:p>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14</a:t>
            </a:fld>
            <a:endParaRPr lang="en-US"/>
          </a:p>
        </p:txBody>
      </p:sp>
    </p:spTree>
    <p:extLst>
      <p:ext uri="{BB962C8B-B14F-4D97-AF65-F5344CB8AC3E}">
        <p14:creationId xmlns:p14="http://schemas.microsoft.com/office/powerpoint/2010/main" val="950062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p:txBody>
      </p:sp>
      <p:sp>
        <p:nvSpPr>
          <p:cNvPr id="4" name="Espace réservé du numéro de diapositive 3"/>
          <p:cNvSpPr>
            <a:spLocks noGrp="1"/>
          </p:cNvSpPr>
          <p:nvPr>
            <p:ph type="sldNum" sz="quarter" idx="10"/>
          </p:nvPr>
        </p:nvSpPr>
        <p:spPr/>
        <p:txBody>
          <a:bodyPr/>
          <a:lstStyle/>
          <a:p>
            <a:fld id="{CA5D3BF3-D352-46FC-8343-31F56E6730EA}" type="slidenum">
              <a:rPr lang="fr-FR" smtClean="0"/>
              <a:pPr/>
              <a:t>18</a:t>
            </a:fld>
            <a:endParaRPr lang="fr-FR"/>
          </a:p>
        </p:txBody>
      </p:sp>
    </p:spTree>
    <p:extLst>
      <p:ext uri="{BB962C8B-B14F-4D97-AF65-F5344CB8AC3E}">
        <p14:creationId xmlns:p14="http://schemas.microsoft.com/office/powerpoint/2010/main" val="1366491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the first thing that we can do,</a:t>
            </a:r>
            <a:r>
              <a:rPr lang="en-US" baseline="0" dirty="0" smtClean="0"/>
              <a:t> to reduce memory,  Is one taking a look at the object place in the </a:t>
            </a:r>
            <a:r>
              <a:rPr lang="en-US" baseline="0" dirty="0" err="1" smtClean="0"/>
              <a:t>voxel</a:t>
            </a:r>
            <a:r>
              <a:rPr lang="en-US" baseline="0" dirty="0" smtClean="0"/>
              <a:t> grid, is to remove, or to group together values that are constant. </a:t>
            </a:r>
          </a:p>
          <a:p>
            <a:r>
              <a:rPr lang="en-US" baseline="0" dirty="0" smtClean="0"/>
              <a:t>#And in case where a solid object intersects the grid, means that you have the interior part of one density, you have the exterior part that is completely uniform, only on the boundary, things are actually getting a little bit more complicated.</a:t>
            </a:r>
          </a:p>
          <a:p>
            <a:r>
              <a:rPr lang="en-US" baseline="0" dirty="0" smtClean="0"/>
              <a:t>#So you have these large chunks of data, that can be grouped together to reduce the cost in the memory.</a:t>
            </a:r>
          </a:p>
          <a:p>
            <a:endParaRPr lang="en-US" baseline="0" dirty="0" smtClean="0"/>
          </a:p>
          <a:p>
            <a:endParaRPr lang="en-US" baseline="0" dirty="0" smtClean="0"/>
          </a:p>
          <a:p>
            <a:r>
              <a:rPr lang="en-US" baseline="0" dirty="0" smtClean="0"/>
              <a:t>----------------------------------------------------------------------</a:t>
            </a:r>
            <a:endParaRPr lang="en-US" dirty="0" smtClean="0"/>
          </a:p>
          <a:p>
            <a:r>
              <a:rPr lang="en-US" dirty="0" smtClean="0"/>
              <a:t>Lets take a look on an object into a </a:t>
            </a:r>
            <a:r>
              <a:rPr lang="en-US" dirty="0" err="1" smtClean="0"/>
              <a:t>voxel</a:t>
            </a:r>
            <a:r>
              <a:rPr lang="en-US" dirty="0" smtClean="0"/>
              <a:t> grid.</a:t>
            </a:r>
          </a:p>
          <a:p>
            <a:r>
              <a:rPr lang="en-US" dirty="0" smtClean="0"/>
              <a:t>Interesting things going</a:t>
            </a:r>
            <a:r>
              <a:rPr lang="en-US" baseline="0" dirty="0" smtClean="0"/>
              <a:t> on boundaries</a:t>
            </a:r>
            <a:endParaRPr lang="en-US" dirty="0" smtClean="0"/>
          </a:p>
          <a:p>
            <a:endParaRPr lang="en-US" dirty="0"/>
          </a:p>
        </p:txBody>
      </p:sp>
      <p:sp>
        <p:nvSpPr>
          <p:cNvPr id="4" name="Slide Number Placeholder 3"/>
          <p:cNvSpPr>
            <a:spLocks noGrp="1"/>
          </p:cNvSpPr>
          <p:nvPr>
            <p:ph type="sldNum" sz="quarter" idx="10"/>
          </p:nvPr>
        </p:nvSpPr>
        <p:spPr/>
        <p:txBody>
          <a:bodyPr/>
          <a:lstStyle/>
          <a:p>
            <a:fld id="{8A089132-659E-4540-AE89-683EDF209F25}" type="slidenum">
              <a:rPr lang="en-US" smtClean="0"/>
              <a:pPr/>
              <a:t>19</a:t>
            </a:fld>
            <a:endParaRPr lang="en-US"/>
          </a:p>
        </p:txBody>
      </p:sp>
    </p:spTree>
    <p:extLst>
      <p:ext uri="{BB962C8B-B14F-4D97-AF65-F5344CB8AC3E}">
        <p14:creationId xmlns:p14="http://schemas.microsoft.com/office/powerpoint/2010/main" val="641264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spatially,  this correspond to different volumes. So the root node brick is</a:t>
            </a:r>
            <a:r>
              <a:rPr lang="en-US" baseline="0" dirty="0" smtClean="0"/>
              <a:t> </a:t>
            </a:r>
            <a:r>
              <a:rPr lang="en-US" dirty="0" smtClean="0"/>
              <a:t>going to cover the entire scene, #it’s children will split this area into 4 regions of</a:t>
            </a:r>
            <a:r>
              <a:rPr lang="en-US" baseline="0" dirty="0" smtClean="0"/>
              <a:t> same size</a:t>
            </a:r>
            <a:r>
              <a:rPr lang="en-US" dirty="0" smtClean="0"/>
              <a:t>, where each has the same resolution as the original root node.  #Then as you can see, this allow us to further refine those areas where more precision is needed. #This is how it looks in 3D when you apply</a:t>
            </a:r>
            <a:r>
              <a:rPr lang="en-US" baseline="0" dirty="0" smtClean="0"/>
              <a:t> this to some dragon model.</a:t>
            </a:r>
            <a:endParaRPr lang="en-US" dirty="0"/>
          </a:p>
        </p:txBody>
      </p:sp>
      <p:sp>
        <p:nvSpPr>
          <p:cNvPr id="4" name="Slide Number Placeholder 3"/>
          <p:cNvSpPr>
            <a:spLocks noGrp="1"/>
          </p:cNvSpPr>
          <p:nvPr>
            <p:ph type="sldNum" sz="quarter" idx="10"/>
          </p:nvPr>
        </p:nvSpPr>
        <p:spPr/>
        <p:txBody>
          <a:bodyPr/>
          <a:lstStyle/>
          <a:p>
            <a:fld id="{8A089132-659E-4540-AE89-683EDF209F25}" type="slidenum">
              <a:rPr lang="en-US" smtClean="0"/>
              <a:pPr/>
              <a:t>20</a:t>
            </a:fld>
            <a:endParaRPr lang="en-US"/>
          </a:p>
        </p:txBody>
      </p:sp>
    </p:spTree>
    <p:extLst>
      <p:ext uri="{BB962C8B-B14F-4D97-AF65-F5344CB8AC3E}">
        <p14:creationId xmlns:p14="http://schemas.microsoft.com/office/powerpoint/2010/main" val="1130892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smtClean="0"/>
              <a:t>But how is this structure</a:t>
            </a:r>
            <a:r>
              <a:rPr lang="en-US" baseline="0" dirty="0" smtClean="0"/>
              <a:t> implemented on the GPU ?</a:t>
            </a:r>
          </a:p>
          <a:p>
            <a:r>
              <a:rPr lang="en-US" baseline="0" dirty="0" smtClean="0"/>
              <a:t>The </a:t>
            </a:r>
            <a:r>
              <a:rPr lang="en-US" baseline="0" dirty="0" err="1" smtClean="0"/>
              <a:t>octree</a:t>
            </a:r>
            <a:r>
              <a:rPr lang="en-US" baseline="0" dirty="0" smtClean="0"/>
              <a:t> is implemented as a traditional pointer based structure composed of nodes.</a:t>
            </a:r>
          </a:p>
          <a:p>
            <a:r>
              <a:rPr lang="en-US" baseline="0" dirty="0" smtClean="0"/>
              <a:t>#Nodes of the </a:t>
            </a:r>
            <a:r>
              <a:rPr lang="en-US" baseline="0" dirty="0" err="1" smtClean="0"/>
              <a:t>octree</a:t>
            </a:r>
            <a:r>
              <a:rPr lang="en-US" baseline="0" dirty="0" smtClean="0"/>
              <a:t> are stored in a dedicated video memory region we called the “Node Pool”. #On the other side, bricks associated the nodes are stored in another dedicated memory region called the “Brick pool”, that is very large 3D texture. </a:t>
            </a:r>
          </a:p>
          <a:p>
            <a:endParaRPr lang="en-US" baseline="0" dirty="0" smtClean="0"/>
          </a:p>
          <a:p>
            <a:r>
              <a:rPr lang="en-US" baseline="0" dirty="0" smtClean="0"/>
              <a:t>#So here is the root node stored in the node pool, </a:t>
            </a:r>
          </a:p>
          <a:p>
            <a:r>
              <a:rPr lang="en-US" baseline="0" dirty="0" smtClean="0"/>
              <a:t>#and it’s associated brick stored in the brick pool. </a:t>
            </a:r>
          </a:p>
          <a:p>
            <a:r>
              <a:rPr lang="en-US" baseline="0" dirty="0" smtClean="0"/>
              <a:t>#it has 8 children, here represented by 4, #stored continuously in the node pool and liked by only one pointer. This nodes representation provides us with a very compact structure, that is inexpensive to store and cache efficient.</a:t>
            </a:r>
          </a:p>
          <a:p>
            <a:r>
              <a:rPr lang="en-US" baseline="0" dirty="0" smtClean="0"/>
              <a:t>#nodes have associated bricks, ##and other </a:t>
            </a:r>
            <a:r>
              <a:rPr lang="en-US" baseline="0" dirty="0" err="1" smtClean="0"/>
              <a:t>subnodes</a:t>
            </a:r>
            <a:r>
              <a:rPr lang="en-US" baseline="0" dirty="0" smtClean="0"/>
              <a:t> #with bricks</a:t>
            </a:r>
          </a:p>
          <a:p>
            <a:endParaRPr lang="en-US" baseline="0" dirty="0" smtClean="0"/>
          </a:p>
          <a:p>
            <a:r>
              <a:rPr lang="en-US" baseline="0" dirty="0" smtClean="0"/>
              <a:t>Pool sizes are fixed at </a:t>
            </a:r>
            <a:r>
              <a:rPr lang="en-US" baseline="0" dirty="0" err="1" smtClean="0"/>
              <a:t>initialisation</a:t>
            </a:r>
            <a:r>
              <a:rPr lang="en-US" baseline="0" dirty="0" smtClean="0"/>
              <a:t> time. In a video-game context, their size would be chosen depending on available video memory. As we will see later, these pools are managed as caches.</a:t>
            </a:r>
          </a:p>
          <a:p>
            <a:endParaRPr lang="en-US" baseline="0" dirty="0" smtClean="0"/>
          </a:p>
          <a:p>
            <a:r>
              <a:rPr lang="en-US" baseline="0" dirty="0" smtClean="0"/>
              <a:t>=====================</a:t>
            </a:r>
          </a:p>
          <a:p>
            <a:endParaRPr lang="en-US" baseline="0" dirty="0" smtClean="0"/>
          </a:p>
          <a:p>
            <a:r>
              <a:rPr lang="en-US" baseline="0" dirty="0" smtClean="0"/>
              <a:t>Thanks to an efficient nodes representation, the node pool is a very small memory region, while the brick pool is larger since it did store the </a:t>
            </a:r>
            <a:r>
              <a:rPr lang="en-US" baseline="0" dirty="0" err="1" smtClean="0"/>
              <a:t>voxel</a:t>
            </a:r>
            <a:r>
              <a:rPr lang="en-US" baseline="0" dirty="0" smtClean="0"/>
              <a:t> data.  Both sizes are fixed at </a:t>
            </a:r>
            <a:r>
              <a:rPr lang="en-US" baseline="0" dirty="0" err="1" smtClean="0"/>
              <a:t>initialisation</a:t>
            </a:r>
            <a:r>
              <a:rPr lang="en-US" baseline="0" dirty="0" smtClean="0"/>
              <a:t> time, and in a video-game context, they would chosen depending on available video memory. As we will see later, these pools are managed as caches and so their size only impact bandwidth pressure and so the performance of the streaming system.</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a:t>
            </a:r>
            <a:r>
              <a:rPr lang="en-US" baseline="0" dirty="0" err="1" smtClean="0"/>
              <a:t>octree</a:t>
            </a:r>
            <a:r>
              <a:rPr lang="en-US" baseline="0" dirty="0" smtClean="0"/>
              <a:t> is built from top to bottom, on demand, and fully on GPU as I will show later.</a:t>
            </a:r>
          </a:p>
          <a:p>
            <a:endParaRPr lang="en-US" baseline="0" dirty="0" smtClean="0"/>
          </a:p>
          <a:p>
            <a:endParaRPr lang="en-US" baseline="0" dirty="0" smtClean="0"/>
          </a:p>
          <a:p>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Having such dedicated memory regions is necessary to be able to manage both of them as a caches from the GPU. Their size is [variable/chosen depending on objects resolution, screen resolution and available video memory.  ]</a:t>
            </a:r>
          </a:p>
          <a:p>
            <a:endParaRPr lang="en-US" baseline="0" dirty="0" smtClean="0"/>
          </a:p>
          <a:p>
            <a:r>
              <a:rPr lang="en-US" baseline="0" dirty="0" smtClean="0"/>
              <a:t>[</a:t>
            </a:r>
            <a:r>
              <a:rPr lang="en-US" baseline="0" dirty="0" err="1" smtClean="0"/>
              <a:t>Octree</a:t>
            </a:r>
            <a:r>
              <a:rPr lang="en-US" baseline="0" dirty="0" smtClean="0"/>
              <a:t> nodes are very light, Tiles -&gt; very cheap structure]</a:t>
            </a:r>
          </a:p>
          <a:p>
            <a:endParaRPr lang="en-US" baseline="0" dirty="0" smtClean="0"/>
          </a:p>
          <a:p>
            <a:endParaRPr lang="en-US" baseline="0" dirty="0" smtClean="0"/>
          </a:p>
          <a:p>
            <a:r>
              <a:rPr lang="en-US" baseline="0" dirty="0" smtClean="0"/>
              <a:t>As I said previously, we want to deal with extremely large </a:t>
            </a:r>
            <a:r>
              <a:rPr lang="en-US" baseline="0" dirty="0" err="1" smtClean="0"/>
              <a:t>voxel</a:t>
            </a:r>
            <a:r>
              <a:rPr lang="en-US" baseline="0" dirty="0" smtClean="0"/>
              <a:t> </a:t>
            </a:r>
            <a:r>
              <a:rPr lang="en-US" baseline="0" dirty="0" err="1" smtClean="0"/>
              <a:t>objets</a:t>
            </a:r>
            <a:r>
              <a:rPr lang="en-US" baseline="0" dirty="0" smtClean="0"/>
              <a:t>, or scenes. </a:t>
            </a:r>
          </a:p>
          <a:p>
            <a:r>
              <a:rPr lang="en-US" baseline="0" dirty="0" smtClean="0"/>
              <a:t>So in order to implement a custom data management, </a:t>
            </a:r>
          </a:p>
          <a:p>
            <a:r>
              <a:rPr lang="en-US" baseline="0" dirty="0" smtClean="0"/>
              <a:t>In this context, the structure needs to be dynamically </a:t>
            </a:r>
          </a:p>
          <a:p>
            <a:endParaRPr lang="en-US" baseline="0" dirty="0" smtClean="0"/>
          </a:p>
          <a:p>
            <a:endParaRPr lang="en-US" baseline="0" dirty="0" smtClean="0"/>
          </a:p>
          <a:p>
            <a:r>
              <a:rPr lang="en-US" baseline="0" dirty="0" smtClean="0"/>
              <a:t>In order to be able to use hardware tri-linear interpolation inside bricks, as well as the 3D-local texture cache, the brick pool is implemented as a CUDA array, corresponding to an OpenGL 3D texture. The node pool is implemented in standard global linear memory in order to be modifiable directly from on kernel on GPU. But in order to get cached accessed during rendering, it is bound as a linear texture.</a:t>
            </a:r>
          </a:p>
          <a:p>
            <a:endParaRPr lang="en-US" baseline="0" dirty="0" smtClean="0"/>
          </a:p>
          <a:p>
            <a:r>
              <a:rPr lang="en-US" baseline="0" dirty="0" smtClean="0"/>
              <a:t>As illustrated on this diagram, nodes are grouped 2x2x2 into what we call a “Node Tile”. Using node tiles allows us to only store one pointer to the 8 sub-nodes of a given node. In fact, we designed this structure as light as possible by encoding them only on each 64 bits.</a:t>
            </a:r>
          </a:p>
          <a:p>
            <a:endParaRPr lang="en-US" baseline="0" dirty="0" smtClean="0"/>
          </a:p>
          <a:p>
            <a:r>
              <a:rPr lang="en-US" dirty="0" smtClean="0"/>
              <a:t>[</a:t>
            </a:r>
            <a:r>
              <a:rPr lang="en-US" dirty="0" err="1" smtClean="0"/>
              <a:t>parler</a:t>
            </a:r>
            <a:r>
              <a:rPr lang="en-US" dirty="0" smtClean="0"/>
              <a:t> a la fin de la </a:t>
            </a:r>
            <a:r>
              <a:rPr lang="en-US" dirty="0" err="1" smtClean="0"/>
              <a:t>voxelization</a:t>
            </a:r>
            <a:r>
              <a:rPr lang="en-US" dirty="0" smtClean="0"/>
              <a:t> </a:t>
            </a:r>
            <a:r>
              <a:rPr lang="en-US" dirty="0" err="1" smtClean="0"/>
              <a:t>probleme</a:t>
            </a:r>
            <a:r>
              <a:rPr lang="en-US" dirty="0" smtClean="0"/>
              <a:t>, texture </a:t>
            </a:r>
            <a:r>
              <a:rPr lang="en-US" dirty="0" err="1" smtClean="0"/>
              <a:t>lineaire</a:t>
            </a:r>
            <a:r>
              <a:rPr lang="en-US" dirty="0" smtClean="0"/>
              <a:t>]</a:t>
            </a:r>
          </a:p>
          <a:p>
            <a:endParaRPr lang="en-US" dirty="0" smtClean="0"/>
          </a:p>
          <a:p>
            <a:r>
              <a:rPr lang="en-US" dirty="0" smtClean="0"/>
              <a:t>****************************************************</a:t>
            </a:r>
          </a:p>
          <a:p>
            <a:r>
              <a:rPr lang="en-US" dirty="0" smtClean="0"/>
              <a:t>#It’s start from the root node,</a:t>
            </a:r>
            <a:r>
              <a:rPr lang="en-US" baseline="0" dirty="0" smtClean="0"/>
              <a:t> #just here indicated in the node pool, and it has a corresponding texture in the brick pool. #Then if this node is subdivided, #it’s </a:t>
            </a:r>
            <a:r>
              <a:rPr lang="en-US" baseline="0" dirty="0" err="1" smtClean="0"/>
              <a:t>gona</a:t>
            </a:r>
            <a:r>
              <a:rPr lang="en-US" baseline="0" dirty="0" smtClean="0"/>
              <a:t> have 4 children that you can find in a coherent location in the node pool. This coherent location is very important because it allows us to use one single children pointer, to get all the children with just one address. This makes our structure really small, and is very good to improve cache efficiency. #On the other side, texture information is loaded into the brick pool.</a:t>
            </a:r>
          </a:p>
          <a:p>
            <a:endParaRPr lang="en-US" baseline="0" dirty="0" smtClean="0"/>
          </a:p>
          <a:p>
            <a:r>
              <a:rPr lang="en-US" baseline="0" dirty="0" smtClean="0"/>
              <a:t>#Then you can see the second level of this representation, #again nodes are coherent in the node pool, and the textures is in the other side in the brick pool.</a:t>
            </a:r>
          </a:p>
          <a:p>
            <a:endParaRPr lang="en-US" dirty="0"/>
          </a:p>
        </p:txBody>
      </p:sp>
      <p:sp>
        <p:nvSpPr>
          <p:cNvPr id="4" name="Slide Number Placeholder 3"/>
          <p:cNvSpPr>
            <a:spLocks noGrp="1"/>
          </p:cNvSpPr>
          <p:nvPr>
            <p:ph type="sldNum" sz="quarter" idx="10"/>
          </p:nvPr>
        </p:nvSpPr>
        <p:spPr/>
        <p:txBody>
          <a:bodyPr/>
          <a:lstStyle/>
          <a:p>
            <a:fld id="{8A089132-659E-4540-AE89-683EDF209F25}" type="slidenum">
              <a:rPr lang="en-US" smtClean="0"/>
              <a:pPr/>
              <a:t>21</a:t>
            </a:fld>
            <a:endParaRPr lang="en-US"/>
          </a:p>
        </p:txBody>
      </p:sp>
    </p:spTree>
    <p:extLst>
      <p:ext uri="{BB962C8B-B14F-4D97-AF65-F5344CB8AC3E}">
        <p14:creationId xmlns:p14="http://schemas.microsoft.com/office/powerpoint/2010/main" val="4033626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Then if you take a look at this volume, #you realize that it’s much smaller than the initial thing.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furthermore, that’s not only true for opaque objects, but for all these transparent things that I shown before.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you take a look at this cloud, you realize that even if it’s transparent everywhere, at some point the rays are just blocked due to opacity.</a:t>
            </a:r>
          </a:p>
          <a:p>
            <a:endParaRPr lang="en-US" dirty="0"/>
          </a:p>
        </p:txBody>
      </p:sp>
      <p:sp>
        <p:nvSpPr>
          <p:cNvPr id="4" name="Slide Number Placeholder 3"/>
          <p:cNvSpPr>
            <a:spLocks noGrp="1"/>
          </p:cNvSpPr>
          <p:nvPr>
            <p:ph type="sldNum" sz="quarter" idx="10"/>
          </p:nvPr>
        </p:nvSpPr>
        <p:spPr/>
        <p:txBody>
          <a:bodyPr/>
          <a:lstStyle/>
          <a:p>
            <a:fld id="{8A089132-659E-4540-AE89-683EDF209F25}" type="slidenum">
              <a:rPr lang="en-US" smtClean="0"/>
              <a:pPr/>
              <a:t>22</a:t>
            </a:fld>
            <a:endParaRPr lang="en-US"/>
          </a:p>
        </p:txBody>
      </p:sp>
    </p:spTree>
    <p:extLst>
      <p:ext uri="{BB962C8B-B14F-4D97-AF65-F5344CB8AC3E}">
        <p14:creationId xmlns:p14="http://schemas.microsoft.com/office/powerpoint/2010/main" val="3389074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can group together neighboring </a:t>
            </a:r>
            <a:r>
              <a:rPr lang="en-US" baseline="0" dirty="0" err="1" smtClean="0"/>
              <a:t>voxels</a:t>
            </a:r>
            <a:r>
              <a:rPr lang="en-US" baseline="0" dirty="0" smtClean="0"/>
              <a:t> to produce level of detail representations that then consume less memory and are even faster to render.</a:t>
            </a:r>
          </a:p>
          <a:p>
            <a:endParaRPr lang="en-US" dirty="0"/>
          </a:p>
        </p:txBody>
      </p:sp>
      <p:sp>
        <p:nvSpPr>
          <p:cNvPr id="4" name="Foliennummernplatzhalter 3"/>
          <p:cNvSpPr>
            <a:spLocks noGrp="1"/>
          </p:cNvSpPr>
          <p:nvPr>
            <p:ph type="sldNum" sz="quarter" idx="10"/>
          </p:nvPr>
        </p:nvSpPr>
        <p:spPr/>
        <p:txBody>
          <a:bodyPr/>
          <a:lstStyle/>
          <a:p>
            <a:fld id="{8A089132-659E-4540-AE89-683EDF209F25}" type="slidenum">
              <a:rPr lang="en-US" smtClean="0"/>
              <a:pPr/>
              <a:t>23</a:t>
            </a:fld>
            <a:endParaRPr lang="en-US"/>
          </a:p>
        </p:txBody>
      </p:sp>
    </p:spTree>
    <p:extLst>
      <p:ext uri="{BB962C8B-B14F-4D97-AF65-F5344CB8AC3E}">
        <p14:creationId xmlns:p14="http://schemas.microsoft.com/office/powerpoint/2010/main" val="1954199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For now,</a:t>
            </a:r>
            <a:r>
              <a:rPr lang="en-US" baseline="0" dirty="0" smtClean="0"/>
              <a:t> let’s assume we have all data present on the GPU.</a:t>
            </a:r>
            <a:endParaRPr lang="en-US" dirty="0" smtClean="0"/>
          </a:p>
          <a:p>
            <a:r>
              <a:rPr lang="en-US" dirty="0" smtClean="0"/>
              <a:t>Concretely the ray-casting</a:t>
            </a:r>
            <a:r>
              <a:rPr lang="en-US" baseline="0" dirty="0" smtClean="0"/>
              <a:t> </a:t>
            </a:r>
            <a:r>
              <a:rPr lang="en-US" dirty="0" smtClean="0"/>
              <a:t>works as follow:</a:t>
            </a:r>
          </a:p>
          <a:p>
            <a:r>
              <a:rPr lang="en-US" dirty="0" smtClean="0"/>
              <a:t>#Our ray start from the eye, and hit the volume. #Then from this entry point, we start descending in the structure, </a:t>
            </a:r>
          </a:p>
          <a:p>
            <a:endParaRPr lang="en-US" dirty="0" smtClean="0"/>
          </a:p>
          <a:p>
            <a:r>
              <a:rPr lang="en-US" dirty="0" smtClean="0"/>
              <a:t>#we descent in the tree until the </a:t>
            </a:r>
            <a:r>
              <a:rPr lang="en-US" dirty="0" err="1" smtClean="0"/>
              <a:t>voxel</a:t>
            </a:r>
            <a:r>
              <a:rPr lang="en-US" dirty="0" smtClean="0"/>
              <a:t> resolution matches the screen resolution</a:t>
            </a:r>
            <a:r>
              <a:rPr lang="en-US" baseline="0" dirty="0" smtClean="0"/>
              <a:t> </a:t>
            </a:r>
            <a:r>
              <a:rPr lang="en-US" dirty="0" smtClean="0"/>
              <a:t>##. </a:t>
            </a:r>
            <a:r>
              <a:rPr lang="en-US" baseline="0" dirty="0" smtClean="0"/>
              <a:t>This adaptation of resolution is what we refer to as Level Of Detail. Descent stop when projected </a:t>
            </a:r>
            <a:r>
              <a:rPr lang="en-US" baseline="0" dirty="0" err="1" smtClean="0"/>
              <a:t>voxel</a:t>
            </a:r>
            <a:r>
              <a:rPr lang="en-US" baseline="0" dirty="0" smtClean="0"/>
              <a:t> size is less or equal to one pixel.</a:t>
            </a:r>
          </a:p>
          <a:p>
            <a:r>
              <a:rPr lang="en-US" baseline="0" dirty="0" smtClean="0"/>
              <a:t>#Once we are there, we just march through the brick volume, until we reach it’s exit point. #And from there we start again, ###finding the right resolution, #marching through the brick. And this brick marching are completely benefiting from the GPU hardware. </a:t>
            </a:r>
          </a:p>
          <a:p>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one thing that is interesting now in this last part, is when we go down in the volume, #we hit this large area that</a:t>
            </a:r>
            <a:r>
              <a:rPr lang="en-US" baseline="0" dirty="0" smtClean="0"/>
              <a:t> is entirely uniform. And in this case, because there is no details, constant value is stored directly in the node. The node is traversed completely in a single step and the constant value integrated over the traversed distance.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a:t>
            </a:r>
          </a:p>
        </p:txBody>
      </p:sp>
      <p:sp>
        <p:nvSpPr>
          <p:cNvPr id="4" name="Slide Number Placeholder 3"/>
          <p:cNvSpPr>
            <a:spLocks noGrp="1"/>
          </p:cNvSpPr>
          <p:nvPr>
            <p:ph type="sldNum" sz="quarter" idx="10"/>
          </p:nvPr>
        </p:nvSpPr>
        <p:spPr/>
        <p:txBody>
          <a:bodyPr/>
          <a:lstStyle/>
          <a:p>
            <a:fld id="{8A089132-659E-4540-AE89-683EDF209F25}" type="slidenum">
              <a:rPr lang="en-US" smtClean="0"/>
              <a:pPr/>
              <a:t>24</a:t>
            </a:fld>
            <a:endParaRPr lang="en-US"/>
          </a:p>
        </p:txBody>
      </p:sp>
    </p:spTree>
    <p:extLst>
      <p:ext uri="{BB962C8B-B14F-4D97-AF65-F5344CB8AC3E}">
        <p14:creationId xmlns:p14="http://schemas.microsoft.com/office/powerpoint/2010/main" val="3016287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2D0773-3FE9-43EA-8C35-F473071A100D}" type="slidenum">
              <a:rPr lang="en-US" smtClean="0"/>
              <a:t>26</a:t>
            </a:fld>
            <a:endParaRPr lang="en-US"/>
          </a:p>
        </p:txBody>
      </p:sp>
    </p:spTree>
    <p:extLst>
      <p:ext uri="{BB962C8B-B14F-4D97-AF65-F5344CB8AC3E}">
        <p14:creationId xmlns:p14="http://schemas.microsoft.com/office/powerpoint/2010/main" val="3297320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San Miguel</a:t>
            </a:r>
            <a:r>
              <a:rPr lang="en-US" baseline="0" dirty="0"/>
              <a:t> has very complex geometry at several locations but also many axis-aligned walls of similar colors, for which compression works very well</a:t>
            </a:r>
            <a:endParaRPr lang="en-US" dirty="0"/>
          </a:p>
        </p:txBody>
      </p:sp>
      <p:sp>
        <p:nvSpPr>
          <p:cNvPr id="4" name="Slide Number Placeholder 3"/>
          <p:cNvSpPr>
            <a:spLocks noGrp="1"/>
          </p:cNvSpPr>
          <p:nvPr>
            <p:ph type="sldNum" sz="quarter" idx="10"/>
          </p:nvPr>
        </p:nvSpPr>
        <p:spPr/>
        <p:txBody>
          <a:bodyPr/>
          <a:lstStyle/>
          <a:p>
            <a:fld id="{7EDE3D69-16DA-46CF-BFCD-1A27B9377ED4}" type="slidenum">
              <a:rPr lang="de-CH" smtClean="0"/>
              <a:t>33</a:t>
            </a:fld>
            <a:endParaRPr lang="de-CH"/>
          </a:p>
        </p:txBody>
      </p:sp>
    </p:spTree>
    <p:extLst>
      <p:ext uri="{BB962C8B-B14F-4D97-AF65-F5344CB8AC3E}">
        <p14:creationId xmlns:p14="http://schemas.microsoft.com/office/powerpoint/2010/main" val="2738705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34994" y="4554443"/>
            <a:ext cx="2865120" cy="2303557"/>
          </a:xfrm>
          <a:prstGeom prst="rect">
            <a:avLst/>
          </a:prstGeom>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smtClean="0"/>
              <a:t>Edit Master text styles</a:t>
            </a:r>
            <a:endParaRPr lang="en-US" dirty="0"/>
          </a:p>
        </p:txBody>
      </p:sp>
    </p:spTree>
    <p:extLst>
      <p:ext uri="{BB962C8B-B14F-4D97-AF65-F5344CB8AC3E}">
        <p14:creationId xmlns:p14="http://schemas.microsoft.com/office/powerpoint/2010/main" val="19631081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smtClean="0"/>
              <a:t>Edit Master text styles</a:t>
            </a:r>
            <a:endParaRPr lang="en-US" dirty="0"/>
          </a:p>
        </p:txBody>
      </p:sp>
      <p:sp>
        <p:nvSpPr>
          <p:cNvPr id="8" name="Picture Placeholder 8"/>
          <p:cNvSpPr>
            <a:spLocks noGrp="1"/>
          </p:cNvSpPr>
          <p:nvPr>
            <p:ph type="pic" sz="quarter" idx="12"/>
          </p:nvPr>
        </p:nvSpPr>
        <p:spPr>
          <a:xfrm>
            <a:off x="7505700" y="3914283"/>
            <a:ext cx="4374904" cy="2644828"/>
          </a:xfrm>
          <a:ln w="57150">
            <a:no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880882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sp>
        <p:nvSpPr>
          <p:cNvPr id="7" name="Title 6"/>
          <p:cNvSpPr>
            <a:spLocks noGrp="1"/>
          </p:cNvSpPr>
          <p:nvPr>
            <p:ph type="title"/>
          </p:nvPr>
        </p:nvSpPr>
        <p:spPr>
          <a:xfrm>
            <a:off x="2124363" y="2051316"/>
            <a:ext cx="7943274" cy="1396155"/>
          </a:xfrm>
        </p:spPr>
        <p:txBody>
          <a:bodyPr anchor="b">
            <a:normAutofit/>
          </a:bodyPr>
          <a:lstStyle>
            <a:lvl1pPr algn="ctr">
              <a:defRPr sz="3600"/>
            </a:lvl1pPr>
          </a:lstStyle>
          <a:p>
            <a:r>
              <a:rPr lang="en-US" dirty="0" smtClean="0"/>
              <a:t>Click to edit Master title style</a:t>
            </a:r>
            <a:endParaRPr lang="en-US" dirty="0"/>
          </a:p>
        </p:txBody>
      </p:sp>
      <p:sp>
        <p:nvSpPr>
          <p:cNvPr id="13" name="Subtitle 2"/>
          <p:cNvSpPr>
            <a:spLocks noGrp="1"/>
          </p:cNvSpPr>
          <p:nvPr>
            <p:ph type="subTitle" idx="1"/>
          </p:nvPr>
        </p:nvSpPr>
        <p:spPr>
          <a:xfrm>
            <a:off x="2124363" y="3834389"/>
            <a:ext cx="7943274" cy="140436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03152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Alt">
    <p:spTree>
      <p:nvGrpSpPr>
        <p:cNvPr id="1" name=""/>
        <p:cNvGrpSpPr/>
        <p:nvPr/>
      </p:nvGrpSpPr>
      <p:grpSpPr>
        <a:xfrm>
          <a:off x="0" y="0"/>
          <a:ext cx="0" cy="0"/>
          <a:chOff x="0" y="0"/>
          <a:chExt cx="0" cy="0"/>
        </a:xfrm>
      </p:grpSpPr>
      <p:sp>
        <p:nvSpPr>
          <p:cNvPr id="7" name="Title 6"/>
          <p:cNvSpPr>
            <a:spLocks noGrp="1"/>
          </p:cNvSpPr>
          <p:nvPr>
            <p:ph type="title"/>
          </p:nvPr>
        </p:nvSpPr>
        <p:spPr>
          <a:xfrm>
            <a:off x="733426" y="2356117"/>
            <a:ext cx="6076950" cy="1396155"/>
          </a:xfrm>
        </p:spPr>
        <p:txBody>
          <a:bodyPr anchor="b">
            <a:normAutofit/>
          </a:bodyPr>
          <a:lstStyle>
            <a:lvl1pPr algn="r">
              <a:defRPr sz="3200"/>
            </a:lvl1pPr>
          </a:lstStyle>
          <a:p>
            <a:r>
              <a:rPr lang="en-US" dirty="0" smtClean="0"/>
              <a:t>Click to edit Master title style</a:t>
            </a:r>
            <a:endParaRPr lang="en-US" dirty="0"/>
          </a:p>
        </p:txBody>
      </p:sp>
      <p:sp>
        <p:nvSpPr>
          <p:cNvPr id="13" name="Subtitle 2"/>
          <p:cNvSpPr>
            <a:spLocks noGrp="1"/>
          </p:cNvSpPr>
          <p:nvPr>
            <p:ph type="subTitle" idx="1"/>
          </p:nvPr>
        </p:nvSpPr>
        <p:spPr>
          <a:xfrm>
            <a:off x="733426" y="3872489"/>
            <a:ext cx="6076950" cy="1404361"/>
          </a:xfrm>
        </p:spPr>
        <p:txBody>
          <a:bodyPr>
            <a:normAutofit/>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8"/>
          <p:cNvSpPr>
            <a:spLocks noGrp="1"/>
          </p:cNvSpPr>
          <p:nvPr>
            <p:ph type="pic" sz="quarter" idx="12"/>
          </p:nvPr>
        </p:nvSpPr>
        <p:spPr>
          <a:xfrm>
            <a:off x="7245898" y="2040058"/>
            <a:ext cx="3664862" cy="3664862"/>
          </a:xfrm>
          <a:ln w="57150">
            <a:solidFill>
              <a:schemeClr val="accent2"/>
            </a:solidFill>
          </a:ln>
          <a:effectLst>
            <a:outerShdw blurRad="50800" dist="63500" dir="2700000" algn="tl" rotWithShape="0">
              <a:prstClr val="black">
                <a:alpha val="40000"/>
              </a:prstClr>
            </a:outerShdw>
          </a:effectLst>
        </p:spPr>
        <p:txBody>
          <a:bodyPr/>
          <a:lstStyle/>
          <a:p>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34810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3pPr>
              <a:defRPr>
                <a:solidFill>
                  <a:schemeClr val="tx1">
                    <a:lumMod val="60000"/>
                    <a:lumOff val="40000"/>
                  </a:schemeClr>
                </a:solidFill>
              </a:defRPr>
            </a:lvl3pPr>
            <a:lvl4pPr>
              <a:defRPr>
                <a:solidFill>
                  <a:schemeClr val="tx1">
                    <a:lumMod val="60000"/>
                    <a:lumOff val="40000"/>
                  </a:schemeClr>
                </a:solidFill>
              </a:defRPr>
            </a:lvl4pPr>
            <a:lvl5pPr>
              <a:defRPr>
                <a:solidFill>
                  <a:schemeClr val="tx1">
                    <a:lumMod val="60000"/>
                    <a:lumOff val="40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lvl1pPr>
              <a:defRPr lang="en-US" smtClean="0"/>
            </a:lvl1pPr>
          </a:lstStyle>
          <a:p>
            <a:r>
              <a:rPr lang="en-US" smtClean="0"/>
              <a:t>Footer: paper name, authors, presenter ...</a:t>
            </a:r>
            <a:endParaRPr lang="en-US"/>
          </a:p>
        </p:txBody>
      </p:sp>
      <p:sp>
        <p:nvSpPr>
          <p:cNvPr id="6" name="Slide Number Placeholder 5"/>
          <p:cNvSpPr>
            <a:spLocks noGrp="1"/>
          </p:cNvSpPr>
          <p:nvPr>
            <p:ph type="sldNum" sz="quarter" idx="12"/>
          </p:nvPr>
        </p:nvSpPr>
        <p:spPr/>
        <p:txBody>
          <a:bodyPr/>
          <a:lstStyle>
            <a:lvl1pPr>
              <a:defRPr lang="en-US" smtClean="0"/>
            </a:lvl1pPr>
          </a:lstStyle>
          <a:p>
            <a:fld id="{7AD14076-261D-44E2-B486-4068BDBB861D}" type="slidenum">
              <a:rPr lang="en-US" smtClean="0"/>
              <a:pPr/>
              <a:t>‹#›</a:t>
            </a:fld>
            <a:endParaRPr lang="en-US"/>
          </a:p>
        </p:txBody>
      </p:sp>
    </p:spTree>
    <p:extLst>
      <p:ext uri="{BB962C8B-B14F-4D97-AF65-F5344CB8AC3E}">
        <p14:creationId xmlns:p14="http://schemas.microsoft.com/office/powerpoint/2010/main" val="174161758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cSld name="Disposition personnalisée">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0" hangingPunct="1"/>
            <a:r>
              <a:rPr lang="fr-FR" smtClean="0"/>
              <a:t>Modifiez le style du titre</a:t>
            </a:r>
            <a:endParaRPr/>
          </a:p>
        </p:txBody>
      </p:sp>
      <p:sp>
        <p:nvSpPr>
          <p:cNvPr id="7" name="Rectangle 6"/>
          <p:cNvSpPr>
            <a:spLocks noGrp="1"/>
          </p:cNvSpPr>
          <p:nvPr>
            <p:ph sz="quarter" idx="13"/>
          </p:nvPr>
        </p:nvSpPr>
        <p:spPr>
          <a:xfrm>
            <a:off x="812800" y="1316765"/>
            <a:ext cx="10871200" cy="5184576"/>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a:p>
        </p:txBody>
      </p:sp>
    </p:spTree>
    <p:extLst>
      <p:ext uri="{BB962C8B-B14F-4D97-AF65-F5344CB8AC3E}">
        <p14:creationId xmlns:p14="http://schemas.microsoft.com/office/powerpoint/2010/main" val="11902898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8" cstate="print">
            <a:extLst>
              <a:ext uri="{28A0092B-C50C-407E-A947-70E740481C1C}">
                <a14:useLocalDpi xmlns:a14="http://schemas.microsoft.com/office/drawing/2010/main" val="0"/>
              </a:ext>
            </a:extLst>
          </a:blip>
          <a:srcRect l="8487" t="50050" r="8549" b="9639"/>
          <a:stretch/>
        </p:blipFill>
        <p:spPr>
          <a:xfrm>
            <a:off x="0" y="6142892"/>
            <a:ext cx="12192000" cy="715108"/>
          </a:xfrm>
          <a:prstGeom prst="rect">
            <a:avLst/>
          </a:prstGeom>
        </p:spPr>
      </p:pic>
      <p:sp>
        <p:nvSpPr>
          <p:cNvPr id="11" name="Rectangle 10"/>
          <p:cNvSpPr/>
          <p:nvPr userDrawn="1"/>
        </p:nvSpPr>
        <p:spPr>
          <a:xfrm>
            <a:off x="0" y="6142892"/>
            <a:ext cx="12192000" cy="715108"/>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924413"/>
          </a:xfrm>
          <a:prstGeom prst="rect">
            <a:avLst/>
          </a:prstGeom>
        </p:spPr>
        <p:txBody>
          <a:bodyPr vert="horz" lIns="91440" tIns="45720" rIns="91440" bIns="45720" rtlCol="0" anchor="ctr">
            <a:normAutofit/>
          </a:bodyPr>
          <a:lstStyle/>
          <a:p>
            <a:r>
              <a:rPr lang="en-US" noProof="0" dirty="0" smtClean="0"/>
              <a:t>Click to edit Master title style</a:t>
            </a:r>
            <a:endParaRPr lang="en-US" noProof="0" dirty="0"/>
          </a:p>
        </p:txBody>
      </p:sp>
      <p:sp>
        <p:nvSpPr>
          <p:cNvPr id="3" name="Text Placeholder 2"/>
          <p:cNvSpPr>
            <a:spLocks noGrp="1"/>
          </p:cNvSpPr>
          <p:nvPr>
            <p:ph type="body" idx="1"/>
          </p:nvPr>
        </p:nvSpPr>
        <p:spPr>
          <a:xfrm>
            <a:off x="838200" y="1438031"/>
            <a:ext cx="10515600" cy="4510187"/>
          </a:xfrm>
          <a:prstGeom prst="rect">
            <a:avLst/>
          </a:prstGeom>
        </p:spPr>
        <p:txBody>
          <a:bodyPr vert="horz" lIns="91440" tIns="45720" rIns="91440" bIns="45720" rtlCol="0">
            <a:normAutofit/>
          </a:bodyPr>
          <a:lstStyle/>
          <a:p>
            <a:pPr lvl="0"/>
            <a:r>
              <a:rPr lang="en-US" noProof="0" dirty="0" smtClean="0"/>
              <a:t>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5" name="Footer Placeholder 4"/>
          <p:cNvSpPr>
            <a:spLocks noGrp="1"/>
          </p:cNvSpPr>
          <p:nvPr>
            <p:ph type="ftr" sz="quarter" idx="3"/>
          </p:nvPr>
        </p:nvSpPr>
        <p:spPr>
          <a:xfrm>
            <a:off x="3379177" y="6411204"/>
            <a:ext cx="5433646" cy="304625"/>
          </a:xfrm>
          <a:prstGeom prst="rect">
            <a:avLst/>
          </a:prstGeom>
        </p:spPr>
        <p:txBody>
          <a:bodyPr vert="horz" lIns="91440" tIns="45720" rIns="91440" bIns="45720" rtlCol="0" anchor="ctr"/>
          <a:lstStyle>
            <a:lvl1pPr algn="ctr">
              <a:defRPr sz="1200">
                <a:solidFill>
                  <a:schemeClr val="bg1"/>
                </a:solidFill>
              </a:defRPr>
            </a:lvl1pPr>
          </a:lstStyle>
          <a:p>
            <a:r>
              <a:rPr lang="en-US" smtClean="0"/>
              <a:t>Footer: paper name, authors, presenter ...</a:t>
            </a:r>
            <a:endParaRPr lang="en-US" dirty="0"/>
          </a:p>
        </p:txBody>
      </p:sp>
      <p:sp>
        <p:nvSpPr>
          <p:cNvPr id="6" name="Slide Number Placeholder 5"/>
          <p:cNvSpPr>
            <a:spLocks noGrp="1"/>
          </p:cNvSpPr>
          <p:nvPr>
            <p:ph type="sldNum" sz="quarter" idx="4"/>
          </p:nvPr>
        </p:nvSpPr>
        <p:spPr>
          <a:xfrm>
            <a:off x="9753599" y="6411203"/>
            <a:ext cx="2259227" cy="304625"/>
          </a:xfrm>
          <a:prstGeom prst="rect">
            <a:avLst/>
          </a:prstGeom>
        </p:spPr>
        <p:txBody>
          <a:bodyPr vert="horz" lIns="91440" tIns="45720" rIns="91440" bIns="45720" rtlCol="0" anchor="ctr"/>
          <a:lstStyle>
            <a:lvl1pPr algn="r">
              <a:defRPr sz="1400">
                <a:solidFill>
                  <a:schemeClr val="bg1"/>
                </a:solidFill>
              </a:defRPr>
            </a:lvl1pPr>
          </a:lstStyle>
          <a:p>
            <a:fld id="{7AD14076-261D-44E2-B486-4068BDBB861D}" type="slidenum">
              <a:rPr lang="en-US" smtClean="0"/>
              <a:pPr/>
              <a:t>‹#›</a:t>
            </a:fld>
            <a:endParaRPr lang="en-US" dirty="0"/>
          </a:p>
        </p:txBody>
      </p:sp>
      <p:pic>
        <p:nvPicPr>
          <p:cNvPr id="10" name="Picture 9"/>
          <p:cNvPicPr>
            <a:picLocks noChangeAspect="1"/>
          </p:cNvPicPr>
          <p:nvPr userDrawn="1"/>
        </p:nvPicPr>
        <p:blipFill rotWithShape="1">
          <a:blip r:embed="rId9" cstate="print">
            <a:extLst>
              <a:ext uri="{28A0092B-C50C-407E-A947-70E740481C1C}">
                <a14:useLocalDpi xmlns:a14="http://schemas.microsoft.com/office/drawing/2010/main" val="0"/>
              </a:ext>
            </a:extLst>
          </a:blip>
          <a:srcRect r="57495"/>
          <a:stretch/>
        </p:blipFill>
        <p:spPr>
          <a:xfrm>
            <a:off x="33356" y="6282834"/>
            <a:ext cx="684194" cy="547294"/>
          </a:xfrm>
          <a:prstGeom prst="rect">
            <a:avLst/>
          </a:prstGeom>
          <a:effectLst/>
        </p:spPr>
      </p:pic>
    </p:spTree>
    <p:extLst>
      <p:ext uri="{BB962C8B-B14F-4D97-AF65-F5344CB8AC3E}">
        <p14:creationId xmlns:p14="http://schemas.microsoft.com/office/powerpoint/2010/main" val="3886482359"/>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1" r:id="rId3"/>
    <p:sldLayoutId id="2147483653" r:id="rId4"/>
    <p:sldLayoutId id="2147483650" r:id="rId5"/>
    <p:sldLayoutId id="2147483656" r:id="rId6"/>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2.wmv"/><Relationship Id="rId1" Type="http://schemas.openxmlformats.org/officeDocument/2006/relationships/video" Target="NULL"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5.xml"/><Relationship Id="rId1" Type="http://schemas.openxmlformats.org/officeDocument/2006/relationships/tags" Target="../tags/tag2.xml"/><Relationship Id="rId5" Type="http://schemas.microsoft.com/office/2007/relationships/hdphoto" Target="../media/hdphoto1.wdp"/><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1.png"/><Relationship Id="rId2" Type="http://schemas.openxmlformats.org/officeDocument/2006/relationships/slideLayout" Target="../slideLayouts/slideLayout5.xml"/><Relationship Id="rId1" Type="http://schemas.openxmlformats.org/officeDocument/2006/relationships/tags" Target="../tags/tag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6.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33.xml.rels><?xml version="1.0" encoding="UTF-8" standalone="yes"?>
<Relationships xmlns="http://schemas.openxmlformats.org/package/2006/relationships"><Relationship Id="rId3" Type="http://schemas.openxmlformats.org/officeDocument/2006/relationships/video" Target="../media/media4.wmv"/><Relationship Id="rId2" Type="http://schemas.microsoft.com/office/2007/relationships/media" Target="../media/media4.wmv"/><Relationship Id="rId1" Type="http://schemas.openxmlformats.org/officeDocument/2006/relationships/tags" Target="../tags/tag16.xml"/><Relationship Id="rId6" Type="http://schemas.openxmlformats.org/officeDocument/2006/relationships/image" Target="../media/image28.png"/><Relationship Id="rId5" Type="http://schemas.openxmlformats.org/officeDocument/2006/relationships/notesSlide" Target="../notesSlides/notesSlide14.xml"/><Relationship Id="rId4"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en-US" sz="5400" dirty="0"/>
              <a:t>Voxel DAGs and </a:t>
            </a:r>
            <a:br>
              <a:rPr lang="en-US" sz="5400" dirty="0"/>
            </a:br>
            <a:r>
              <a:rPr lang="en-US" sz="5400" dirty="0"/>
              <a:t>Multiresolution Hierarchies </a:t>
            </a:r>
          </a:p>
        </p:txBody>
      </p:sp>
      <p:sp>
        <p:nvSpPr>
          <p:cNvPr id="3" name="Ondertitel 2"/>
          <p:cNvSpPr>
            <a:spLocks noGrp="1"/>
          </p:cNvSpPr>
          <p:nvPr>
            <p:ph type="subTitle" idx="1"/>
          </p:nvPr>
        </p:nvSpPr>
        <p:spPr>
          <a:xfrm>
            <a:off x="226729" y="2158426"/>
            <a:ext cx="11704014" cy="760139"/>
          </a:xfrm>
        </p:spPr>
        <p:txBody>
          <a:bodyPr/>
          <a:lstStyle/>
          <a:p>
            <a:r>
              <a:rPr lang="en-US" sz="3600" dirty="0"/>
              <a:t>From Large-Scale Scenes to Pre-computed Shadows </a:t>
            </a:r>
            <a:endParaRPr lang="es-ES" sz="3600" dirty="0"/>
          </a:p>
          <a:p>
            <a:endParaRPr lang="en-US" dirty="0"/>
          </a:p>
        </p:txBody>
      </p:sp>
      <p:sp>
        <p:nvSpPr>
          <p:cNvPr id="4" name="Tijdelijke aanduiding voor tekst 3"/>
          <p:cNvSpPr>
            <a:spLocks noGrp="1"/>
          </p:cNvSpPr>
          <p:nvPr>
            <p:ph type="body" sz="quarter" idx="13"/>
          </p:nvPr>
        </p:nvSpPr>
        <p:spPr>
          <a:xfrm>
            <a:off x="226729" y="3056493"/>
            <a:ext cx="11563652" cy="2020498"/>
          </a:xfrm>
        </p:spPr>
        <p:txBody>
          <a:bodyPr>
            <a:normAutofit/>
          </a:bodyPr>
          <a:lstStyle/>
          <a:p>
            <a:r>
              <a:rPr lang="en-US" sz="2800" dirty="0"/>
              <a:t>Ulf Assarsson</a:t>
            </a:r>
            <a:r>
              <a:rPr lang="en-US" sz="2800" baseline="30000" dirty="0"/>
              <a:t>1</a:t>
            </a:r>
            <a:r>
              <a:rPr lang="en-US" sz="2800" dirty="0"/>
              <a:t>, Markus Billeter</a:t>
            </a:r>
            <a:r>
              <a:rPr lang="en-US" sz="2800" baseline="30000" dirty="0"/>
              <a:t>2</a:t>
            </a:r>
            <a:r>
              <a:rPr lang="en-US" sz="2800" dirty="0"/>
              <a:t>, Dan Dolonius</a:t>
            </a:r>
            <a:r>
              <a:rPr lang="en-US" sz="2800" baseline="30000" dirty="0"/>
              <a:t>1</a:t>
            </a:r>
            <a:r>
              <a:rPr lang="en-US" sz="2800" dirty="0"/>
              <a:t>, Elmar </a:t>
            </a:r>
            <a:r>
              <a:rPr lang="en-US" sz="2800" dirty="0" smtClean="0"/>
              <a:t>Eisemann</a:t>
            </a:r>
            <a:r>
              <a:rPr lang="en-US" sz="2800" baseline="30000" dirty="0" smtClean="0"/>
              <a:t>2</a:t>
            </a:r>
            <a:r>
              <a:rPr lang="it-IT" sz="2800" dirty="0" smtClean="0"/>
              <a:t>,</a:t>
            </a:r>
            <a:endParaRPr lang="en-US" sz="2800" baseline="30000" dirty="0"/>
          </a:p>
          <a:p>
            <a:r>
              <a:rPr lang="it-IT" sz="2800" dirty="0" smtClean="0"/>
              <a:t>Alberto </a:t>
            </a:r>
            <a:r>
              <a:rPr lang="it-IT" sz="2800" dirty="0"/>
              <a:t>Jaspe</a:t>
            </a:r>
            <a:r>
              <a:rPr lang="it-IT" sz="2800" baseline="30000" dirty="0"/>
              <a:t>3</a:t>
            </a:r>
            <a:r>
              <a:rPr lang="it-IT" sz="2800" dirty="0"/>
              <a:t>, Leonardo Scandolo</a:t>
            </a:r>
            <a:r>
              <a:rPr lang="it-IT" sz="2800" baseline="30000" dirty="0"/>
              <a:t>2</a:t>
            </a:r>
            <a:r>
              <a:rPr lang="it-IT" sz="2800" dirty="0"/>
              <a:t>, Erik </a:t>
            </a:r>
            <a:r>
              <a:rPr lang="it-IT" sz="2800" dirty="0" smtClean="0"/>
              <a:t>Sintorn</a:t>
            </a:r>
            <a:r>
              <a:rPr lang="it-IT" sz="2800" baseline="30000" dirty="0" smtClean="0"/>
              <a:t>1</a:t>
            </a:r>
          </a:p>
          <a:p>
            <a:endParaRPr lang="en-US" sz="2400" baseline="30000" dirty="0"/>
          </a:p>
          <a:p>
            <a:r>
              <a:rPr lang="en-US" dirty="0" smtClean="0"/>
              <a:t>1) Chalmers University of Technology,  2) Delft University of Technology, 3) CRS4 </a:t>
            </a:r>
            <a:r>
              <a:rPr lang="en-US" dirty="0"/>
              <a:t>Visual </a:t>
            </a:r>
            <a:r>
              <a:rPr lang="en-US" dirty="0" smtClean="0"/>
              <a:t>Computing</a:t>
            </a:r>
          </a:p>
        </p:txBody>
      </p:sp>
    </p:spTree>
    <p:extLst>
      <p:ext uri="{BB962C8B-B14F-4D97-AF65-F5344CB8AC3E}">
        <p14:creationId xmlns:p14="http://schemas.microsoft.com/office/powerpoint/2010/main" val="2536390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en-US" dirty="0" smtClean="0"/>
              <a:t>Voxel DAGs and Multiresolution Hierarchies</a:t>
            </a:r>
            <a:endParaRPr lang="en-US" dirty="0"/>
          </a:p>
        </p:txBody>
      </p:sp>
      <p:sp>
        <p:nvSpPr>
          <p:cNvPr id="7" name="Tijdelijke aanduiding voor inhoud 6"/>
          <p:cNvSpPr>
            <a:spLocks noGrp="1"/>
          </p:cNvSpPr>
          <p:nvPr>
            <p:ph idx="1"/>
          </p:nvPr>
        </p:nvSpPr>
        <p:spPr>
          <a:xfrm>
            <a:off x="838200" y="1438031"/>
            <a:ext cx="11353800" cy="5177922"/>
          </a:xfrm>
        </p:spPr>
        <p:txBody>
          <a:bodyPr>
            <a:normAutofit/>
          </a:bodyPr>
          <a:lstStyle/>
          <a:p>
            <a:r>
              <a:rPr lang="en-US" dirty="0" smtClean="0"/>
              <a:t>Volumes encoded with very little memory by exploiting redundancy</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8" name="VoxelCompressionCitadel_17_bench_flythrough_lower.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4097" y="1967398"/>
            <a:ext cx="7309291" cy="4111475"/>
          </a:xfrm>
          <a:prstGeom prst="rect">
            <a:avLst/>
          </a:prstGeom>
        </p:spPr>
      </p:pic>
      <p:sp>
        <p:nvSpPr>
          <p:cNvPr id="9" name="TextBox 6"/>
          <p:cNvSpPr txBox="1"/>
          <p:nvPr/>
        </p:nvSpPr>
        <p:spPr>
          <a:xfrm>
            <a:off x="8283388" y="2407373"/>
            <a:ext cx="4688640" cy="646331"/>
          </a:xfrm>
          <a:prstGeom prst="rect">
            <a:avLst/>
          </a:prstGeom>
          <a:noFill/>
        </p:spPr>
        <p:txBody>
          <a:bodyPr wrap="square" rtlCol="0">
            <a:spAutoFit/>
          </a:bodyPr>
          <a:lstStyle/>
          <a:p>
            <a:r>
              <a:rPr lang="en-US" dirty="0" smtClean="0">
                <a:solidFill>
                  <a:schemeClr val="bg1">
                    <a:lumMod val="50000"/>
                  </a:schemeClr>
                </a:solidFill>
              </a:rPr>
              <a:t>2^51 voxels = </a:t>
            </a:r>
          </a:p>
          <a:p>
            <a:r>
              <a:rPr lang="en-US" dirty="0" smtClean="0">
                <a:solidFill>
                  <a:schemeClr val="bg1">
                    <a:lumMod val="50000"/>
                  </a:schemeClr>
                </a:solidFill>
              </a:rPr>
              <a:t>2,251,799,813,685,248 </a:t>
            </a:r>
            <a:r>
              <a:rPr lang="en-US" dirty="0">
                <a:solidFill>
                  <a:schemeClr val="bg1">
                    <a:lumMod val="50000"/>
                  </a:schemeClr>
                </a:solidFill>
              </a:rPr>
              <a:t>Voxels</a:t>
            </a:r>
          </a:p>
        </p:txBody>
      </p:sp>
      <p:sp>
        <p:nvSpPr>
          <p:cNvPr id="10" name="Rechthoek 9"/>
          <p:cNvSpPr/>
          <p:nvPr/>
        </p:nvSpPr>
        <p:spPr>
          <a:xfrm>
            <a:off x="8283388" y="3330548"/>
            <a:ext cx="3984283" cy="1384995"/>
          </a:xfrm>
          <a:prstGeom prst="rect">
            <a:avLst/>
          </a:prstGeom>
        </p:spPr>
        <p:txBody>
          <a:bodyPr wrap="square">
            <a:spAutoFit/>
          </a:bodyPr>
          <a:lstStyle/>
          <a:p>
            <a:r>
              <a:rPr lang="en-US" sz="2800" dirty="0"/>
              <a:t>P</a:t>
            </a:r>
            <a:r>
              <a:rPr lang="en-US" sz="2800" dirty="0" smtClean="0"/>
              <a:t>otential </a:t>
            </a:r>
            <a:r>
              <a:rPr lang="en-US" sz="2800" dirty="0"/>
              <a:t>to become </a:t>
            </a:r>
            <a:r>
              <a:rPr lang="en-US" sz="2800" dirty="0" smtClean="0"/>
              <a:t>a standard representation</a:t>
            </a:r>
            <a:br>
              <a:rPr lang="en-US" sz="2800" dirty="0" smtClean="0"/>
            </a:br>
            <a:r>
              <a:rPr lang="en-US" sz="2800" dirty="0" smtClean="0"/>
              <a:t>for real-time </a:t>
            </a:r>
            <a:r>
              <a:rPr lang="en-US" sz="2800" dirty="0"/>
              <a:t>rendering</a:t>
            </a:r>
          </a:p>
        </p:txBody>
      </p:sp>
    </p:spTree>
    <p:extLst>
      <p:ext uri="{BB962C8B-B14F-4D97-AF65-F5344CB8AC3E}">
        <p14:creationId xmlns:p14="http://schemas.microsoft.com/office/powerpoint/2010/main" val="186110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a:xfrm>
            <a:off x="838200" y="1438031"/>
            <a:ext cx="10515600" cy="4973172"/>
          </a:xfrm>
        </p:spPr>
        <p:txBody>
          <a:bodyPr>
            <a:normAutofit fontScale="62500" lnSpcReduction="20000"/>
          </a:bodyPr>
          <a:lstStyle/>
          <a:p>
            <a:r>
              <a:rPr lang="sv-SE" b="1" dirty="0" smtClean="0"/>
              <a:t>Introduction</a:t>
            </a:r>
            <a:r>
              <a:rPr lang="sv-SE" dirty="0" smtClean="0"/>
              <a:t> 				Ulf </a:t>
            </a:r>
            <a:r>
              <a:rPr lang="sv-SE" dirty="0"/>
              <a:t>Assarsson &amp; Elmar Eisemann </a:t>
            </a:r>
            <a:r>
              <a:rPr lang="sv-SE" dirty="0" smtClean="0"/>
              <a:t>		30 min</a:t>
            </a:r>
            <a:endParaRPr lang="sv-SE" dirty="0"/>
          </a:p>
          <a:p>
            <a:r>
              <a:rPr lang="en-US" b="1" dirty="0"/>
              <a:t>Advanced DAG Encodings </a:t>
            </a:r>
            <a:r>
              <a:rPr lang="en-US" dirty="0" smtClean="0"/>
              <a:t>		Alberto </a:t>
            </a:r>
            <a:r>
              <a:rPr lang="en-US" dirty="0" err="1"/>
              <a:t>Jaspe</a:t>
            </a:r>
            <a:r>
              <a:rPr lang="en-US" dirty="0"/>
              <a:t> </a:t>
            </a:r>
            <a:r>
              <a:rPr lang="en-US" dirty="0" smtClean="0"/>
              <a:t>				20 min</a:t>
            </a:r>
            <a:endParaRPr lang="en-US" dirty="0"/>
          </a:p>
          <a:p>
            <a:r>
              <a:rPr lang="en-US" b="1" dirty="0"/>
              <a:t>Attribute Compression </a:t>
            </a:r>
            <a:r>
              <a:rPr lang="en-US" dirty="0" smtClean="0"/>
              <a:t>		Dan </a:t>
            </a:r>
            <a:r>
              <a:rPr lang="en-US" dirty="0" err="1"/>
              <a:t>Dolonius</a:t>
            </a:r>
            <a:r>
              <a:rPr lang="en-US" dirty="0"/>
              <a:t> &amp; Ulf </a:t>
            </a:r>
            <a:r>
              <a:rPr lang="en-US" dirty="0" smtClean="0"/>
              <a:t>Assarsson		30 min</a:t>
            </a:r>
          </a:p>
          <a:p>
            <a:endParaRPr lang="en-US" dirty="0" smtClean="0"/>
          </a:p>
          <a:p>
            <a:pPr marL="0" indent="0">
              <a:buNone/>
            </a:pPr>
            <a:r>
              <a:rPr lang="en-US" dirty="0" smtClean="0"/>
              <a:t>Break</a:t>
            </a:r>
          </a:p>
          <a:p>
            <a:pPr marL="0" indent="0">
              <a:buNone/>
            </a:pPr>
            <a:endParaRPr lang="sv-SE" dirty="0" smtClean="0"/>
          </a:p>
          <a:p>
            <a:r>
              <a:rPr lang="sv-SE" b="1" dirty="0" smtClean="0"/>
              <a:t>DAG </a:t>
            </a:r>
            <a:r>
              <a:rPr lang="sv-SE" b="1" dirty="0"/>
              <a:t>Construction </a:t>
            </a:r>
            <a:r>
              <a:rPr lang="sv-SE" dirty="0" smtClean="0"/>
              <a:t>			Erik </a:t>
            </a:r>
            <a:r>
              <a:rPr lang="sv-SE" dirty="0"/>
              <a:t>Sintorn </a:t>
            </a:r>
            <a:r>
              <a:rPr lang="sv-SE" dirty="0" smtClean="0"/>
              <a:t>				20 min</a:t>
            </a:r>
            <a:endParaRPr lang="sv-SE" dirty="0"/>
          </a:p>
          <a:p>
            <a:r>
              <a:rPr lang="en-US" b="1" dirty="0"/>
              <a:t>DAG Ray-tracing </a:t>
            </a:r>
            <a:r>
              <a:rPr lang="en-US" dirty="0" smtClean="0"/>
              <a:t>			Markus </a:t>
            </a:r>
            <a:r>
              <a:rPr lang="en-US" dirty="0"/>
              <a:t>Billeter </a:t>
            </a:r>
            <a:r>
              <a:rPr lang="en-US" dirty="0" smtClean="0"/>
              <a:t>				20 min</a:t>
            </a:r>
            <a:endParaRPr lang="en-US" dirty="0"/>
          </a:p>
          <a:p>
            <a:endParaRPr lang="en-US" b="1" dirty="0" smtClean="0"/>
          </a:p>
          <a:p>
            <a:r>
              <a:rPr lang="en-US" b="1" dirty="0" smtClean="0"/>
              <a:t>Applications/Demos </a:t>
            </a:r>
            <a:r>
              <a:rPr lang="en-US" dirty="0" smtClean="0"/>
              <a:t>			(</a:t>
            </a:r>
            <a:r>
              <a:rPr lang="en-US" dirty="0"/>
              <a:t>all</a:t>
            </a:r>
            <a:r>
              <a:rPr lang="en-US" dirty="0" smtClean="0"/>
              <a:t>)					10 min</a:t>
            </a:r>
            <a:endParaRPr lang="en-US" dirty="0"/>
          </a:p>
          <a:p>
            <a:r>
              <a:rPr lang="en-US" b="1" dirty="0"/>
              <a:t>Compressed Shadow Volumes </a:t>
            </a:r>
            <a:r>
              <a:rPr lang="en-US" dirty="0" smtClean="0"/>
              <a:t>	Erik </a:t>
            </a:r>
            <a:r>
              <a:rPr lang="en-US" dirty="0" err="1"/>
              <a:t>Sintorn</a:t>
            </a:r>
            <a:r>
              <a:rPr lang="en-US" dirty="0"/>
              <a:t> </a:t>
            </a:r>
            <a:r>
              <a:rPr lang="en-US" dirty="0" smtClean="0"/>
              <a:t>				20 min</a:t>
            </a:r>
            <a:endParaRPr lang="en-US" dirty="0"/>
          </a:p>
          <a:p>
            <a:r>
              <a:rPr lang="it-IT" b="1" dirty="0"/>
              <a:t>Compressed Shadow Maps </a:t>
            </a:r>
            <a:r>
              <a:rPr lang="it-IT" dirty="0" smtClean="0"/>
              <a:t>		Leonardo </a:t>
            </a:r>
            <a:r>
              <a:rPr lang="it-IT" dirty="0"/>
              <a:t>Scandolo </a:t>
            </a:r>
            <a:r>
              <a:rPr lang="it-IT" dirty="0" smtClean="0"/>
              <a:t>			20 min</a:t>
            </a:r>
            <a:endParaRPr lang="it-IT" dirty="0"/>
          </a:p>
          <a:p>
            <a:endParaRPr lang="en-US" b="1" dirty="0" smtClean="0"/>
          </a:p>
          <a:p>
            <a:r>
              <a:rPr lang="en-US" b="1" dirty="0" smtClean="0"/>
              <a:t>Conclusion </a:t>
            </a:r>
            <a:r>
              <a:rPr lang="en-US" b="1" dirty="0"/>
              <a:t>and Q&amp;A </a:t>
            </a:r>
            <a:r>
              <a:rPr lang="en-US" dirty="0" smtClean="0"/>
              <a:t>			(</a:t>
            </a:r>
            <a:r>
              <a:rPr lang="en-US" dirty="0"/>
              <a:t>all) </a:t>
            </a:r>
            <a:r>
              <a:rPr lang="en-US" dirty="0" smtClean="0"/>
              <a:t>					10 min</a:t>
            </a:r>
            <a:endParaRPr lang="en-US" dirty="0"/>
          </a:p>
          <a:p>
            <a:pPr marL="0" indent="0">
              <a:buNone/>
            </a:pPr>
            <a:r>
              <a:rPr lang="en-US" b="1" dirty="0" smtClean="0"/>
              <a:t>								Total </a:t>
            </a:r>
            <a:r>
              <a:rPr lang="en-US" b="1" dirty="0"/>
              <a:t>time: </a:t>
            </a:r>
            <a:r>
              <a:rPr lang="en-US" b="1" dirty="0" smtClean="0"/>
              <a:t>	</a:t>
            </a:r>
            <a:r>
              <a:rPr lang="en-US" dirty="0" smtClean="0"/>
              <a:t>180 </a:t>
            </a:r>
            <a:r>
              <a:rPr lang="en-US" dirty="0"/>
              <a:t>min</a:t>
            </a:r>
          </a:p>
        </p:txBody>
      </p:sp>
    </p:spTree>
    <p:extLst>
      <p:ext uri="{BB962C8B-B14F-4D97-AF65-F5344CB8AC3E}">
        <p14:creationId xmlns:p14="http://schemas.microsoft.com/office/powerpoint/2010/main" val="339582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a:xfrm>
            <a:off x="838200" y="1438031"/>
            <a:ext cx="10515600" cy="4973172"/>
          </a:xfrm>
        </p:spPr>
        <p:txBody>
          <a:bodyPr>
            <a:normAutofit fontScale="62500" lnSpcReduction="20000"/>
          </a:bodyPr>
          <a:lstStyle/>
          <a:p>
            <a:r>
              <a:rPr lang="sv-SE" b="1" dirty="0" smtClean="0">
                <a:solidFill>
                  <a:srgbClr val="00B050"/>
                </a:solidFill>
              </a:rPr>
              <a:t>Introduction</a:t>
            </a:r>
            <a:r>
              <a:rPr lang="sv-SE" dirty="0" smtClean="0">
                <a:solidFill>
                  <a:srgbClr val="00B050"/>
                </a:solidFill>
              </a:rPr>
              <a:t> 				Ulf </a:t>
            </a:r>
            <a:r>
              <a:rPr lang="sv-SE" dirty="0">
                <a:solidFill>
                  <a:srgbClr val="00B050"/>
                </a:solidFill>
              </a:rPr>
              <a:t>Assarsson &amp; Elmar Eisemann </a:t>
            </a:r>
            <a:r>
              <a:rPr lang="sv-SE" dirty="0" smtClean="0">
                <a:solidFill>
                  <a:srgbClr val="00B050"/>
                </a:solidFill>
              </a:rPr>
              <a:t>		30 min</a:t>
            </a:r>
            <a:endParaRPr lang="sv-SE" dirty="0">
              <a:solidFill>
                <a:srgbClr val="00B050"/>
              </a:solidFill>
            </a:endParaRPr>
          </a:p>
          <a:p>
            <a:r>
              <a:rPr lang="en-US" b="1" dirty="0">
                <a:solidFill>
                  <a:srgbClr val="00B050"/>
                </a:solidFill>
              </a:rPr>
              <a:t>Advanced DAG Encodings </a:t>
            </a:r>
            <a:r>
              <a:rPr lang="en-US" dirty="0" smtClean="0">
                <a:solidFill>
                  <a:srgbClr val="00B050"/>
                </a:solidFill>
              </a:rPr>
              <a:t>		Alberto </a:t>
            </a:r>
            <a:r>
              <a:rPr lang="en-US" dirty="0" err="1">
                <a:solidFill>
                  <a:srgbClr val="00B050"/>
                </a:solidFill>
              </a:rPr>
              <a:t>Jaspe</a:t>
            </a:r>
            <a:r>
              <a:rPr lang="en-US" dirty="0">
                <a:solidFill>
                  <a:srgbClr val="00B050"/>
                </a:solidFill>
              </a:rPr>
              <a:t> </a:t>
            </a:r>
            <a:r>
              <a:rPr lang="en-US" dirty="0" smtClean="0">
                <a:solidFill>
                  <a:srgbClr val="00B050"/>
                </a:solidFill>
              </a:rPr>
              <a:t>				20 min</a:t>
            </a:r>
            <a:endParaRPr lang="en-US" dirty="0">
              <a:solidFill>
                <a:srgbClr val="00B050"/>
              </a:solidFill>
            </a:endParaRPr>
          </a:p>
          <a:p>
            <a:r>
              <a:rPr lang="en-US" b="1" dirty="0">
                <a:solidFill>
                  <a:srgbClr val="00B050"/>
                </a:solidFill>
              </a:rPr>
              <a:t>Attribute Compression </a:t>
            </a:r>
            <a:r>
              <a:rPr lang="en-US" dirty="0" smtClean="0">
                <a:solidFill>
                  <a:srgbClr val="00B050"/>
                </a:solidFill>
              </a:rPr>
              <a:t>		Dan </a:t>
            </a:r>
            <a:r>
              <a:rPr lang="en-US" dirty="0" err="1">
                <a:solidFill>
                  <a:srgbClr val="00B050"/>
                </a:solidFill>
              </a:rPr>
              <a:t>Dolonius</a:t>
            </a:r>
            <a:r>
              <a:rPr lang="en-US" dirty="0">
                <a:solidFill>
                  <a:srgbClr val="00B050"/>
                </a:solidFill>
              </a:rPr>
              <a:t> &amp; Ulf </a:t>
            </a:r>
            <a:r>
              <a:rPr lang="en-US" dirty="0" smtClean="0">
                <a:solidFill>
                  <a:srgbClr val="00B050"/>
                </a:solidFill>
              </a:rPr>
              <a:t>Assarsson		30 min</a:t>
            </a:r>
          </a:p>
          <a:p>
            <a:endParaRPr lang="en-US" dirty="0" smtClean="0"/>
          </a:p>
          <a:p>
            <a:pPr marL="0" indent="0">
              <a:buNone/>
            </a:pPr>
            <a:r>
              <a:rPr lang="en-US" dirty="0" smtClean="0"/>
              <a:t>Break</a:t>
            </a:r>
          </a:p>
          <a:p>
            <a:pPr marL="0" indent="0">
              <a:buNone/>
            </a:pPr>
            <a:endParaRPr lang="sv-SE" dirty="0" smtClean="0"/>
          </a:p>
          <a:p>
            <a:r>
              <a:rPr lang="sv-SE" b="1" dirty="0" smtClean="0"/>
              <a:t>DAG </a:t>
            </a:r>
            <a:r>
              <a:rPr lang="sv-SE" b="1" dirty="0"/>
              <a:t>Construction </a:t>
            </a:r>
            <a:r>
              <a:rPr lang="sv-SE" dirty="0" smtClean="0"/>
              <a:t>			Erik </a:t>
            </a:r>
            <a:r>
              <a:rPr lang="sv-SE" dirty="0"/>
              <a:t>Sintorn </a:t>
            </a:r>
            <a:r>
              <a:rPr lang="sv-SE" dirty="0" smtClean="0"/>
              <a:t>				20 min</a:t>
            </a:r>
            <a:endParaRPr lang="sv-SE" dirty="0"/>
          </a:p>
          <a:p>
            <a:r>
              <a:rPr lang="en-US" b="1" dirty="0"/>
              <a:t>DAG Ray-tracing </a:t>
            </a:r>
            <a:r>
              <a:rPr lang="en-US" dirty="0" smtClean="0"/>
              <a:t>			Markus </a:t>
            </a:r>
            <a:r>
              <a:rPr lang="en-US" dirty="0"/>
              <a:t>Billeter </a:t>
            </a:r>
            <a:r>
              <a:rPr lang="en-US" dirty="0" smtClean="0"/>
              <a:t>				20 min</a:t>
            </a:r>
            <a:endParaRPr lang="en-US" dirty="0"/>
          </a:p>
          <a:p>
            <a:endParaRPr lang="en-US" b="1" dirty="0" smtClean="0"/>
          </a:p>
          <a:p>
            <a:r>
              <a:rPr lang="en-US" b="1" dirty="0" smtClean="0"/>
              <a:t>Applications/Demos </a:t>
            </a:r>
            <a:r>
              <a:rPr lang="en-US" dirty="0" smtClean="0"/>
              <a:t>			(</a:t>
            </a:r>
            <a:r>
              <a:rPr lang="en-US" dirty="0"/>
              <a:t>all</a:t>
            </a:r>
            <a:r>
              <a:rPr lang="en-US" dirty="0" smtClean="0"/>
              <a:t>)					10 min</a:t>
            </a:r>
            <a:endParaRPr lang="en-US" dirty="0"/>
          </a:p>
          <a:p>
            <a:r>
              <a:rPr lang="en-US" b="1" dirty="0"/>
              <a:t>Compressed Shadow Volumes </a:t>
            </a:r>
            <a:r>
              <a:rPr lang="en-US" dirty="0" smtClean="0"/>
              <a:t>	Erik </a:t>
            </a:r>
            <a:r>
              <a:rPr lang="en-US" dirty="0" err="1"/>
              <a:t>Sintorn</a:t>
            </a:r>
            <a:r>
              <a:rPr lang="en-US" dirty="0"/>
              <a:t> </a:t>
            </a:r>
            <a:r>
              <a:rPr lang="en-US" dirty="0" smtClean="0"/>
              <a:t>				20 min</a:t>
            </a:r>
            <a:endParaRPr lang="en-US" dirty="0"/>
          </a:p>
          <a:p>
            <a:r>
              <a:rPr lang="it-IT" b="1" dirty="0"/>
              <a:t>Compressed Shadow Maps </a:t>
            </a:r>
            <a:r>
              <a:rPr lang="it-IT" dirty="0" smtClean="0"/>
              <a:t>		Leonardo </a:t>
            </a:r>
            <a:r>
              <a:rPr lang="it-IT" dirty="0"/>
              <a:t>Scandolo </a:t>
            </a:r>
            <a:r>
              <a:rPr lang="it-IT" dirty="0" smtClean="0"/>
              <a:t>			20 min</a:t>
            </a:r>
            <a:endParaRPr lang="it-IT" dirty="0"/>
          </a:p>
          <a:p>
            <a:endParaRPr lang="en-US" b="1" dirty="0" smtClean="0"/>
          </a:p>
          <a:p>
            <a:r>
              <a:rPr lang="en-US" b="1" dirty="0" smtClean="0"/>
              <a:t>Conclusion </a:t>
            </a:r>
            <a:r>
              <a:rPr lang="en-US" b="1" dirty="0"/>
              <a:t>and Q&amp;A </a:t>
            </a:r>
            <a:r>
              <a:rPr lang="en-US" dirty="0" smtClean="0"/>
              <a:t>			(</a:t>
            </a:r>
            <a:r>
              <a:rPr lang="en-US" dirty="0"/>
              <a:t>all) </a:t>
            </a:r>
            <a:r>
              <a:rPr lang="en-US" dirty="0" smtClean="0"/>
              <a:t>					10 min</a:t>
            </a:r>
            <a:endParaRPr lang="en-US" dirty="0"/>
          </a:p>
          <a:p>
            <a:pPr marL="0" indent="0">
              <a:buNone/>
            </a:pPr>
            <a:r>
              <a:rPr lang="en-US" b="1" dirty="0" smtClean="0"/>
              <a:t>								Total </a:t>
            </a:r>
            <a:r>
              <a:rPr lang="en-US" b="1" dirty="0"/>
              <a:t>time: </a:t>
            </a:r>
            <a:r>
              <a:rPr lang="en-US" b="1" dirty="0" smtClean="0"/>
              <a:t>	</a:t>
            </a:r>
            <a:r>
              <a:rPr lang="en-US" dirty="0" smtClean="0"/>
              <a:t>180 </a:t>
            </a:r>
            <a:r>
              <a:rPr lang="en-US" dirty="0"/>
              <a:t>min</a:t>
            </a:r>
          </a:p>
        </p:txBody>
      </p:sp>
      <p:sp>
        <p:nvSpPr>
          <p:cNvPr id="4" name="Tekstvak 3"/>
          <p:cNvSpPr txBox="1"/>
          <p:nvPr/>
        </p:nvSpPr>
        <p:spPr>
          <a:xfrm rot="16200000">
            <a:off x="-1075766" y="1052552"/>
            <a:ext cx="2926080" cy="473971"/>
          </a:xfrm>
          <a:prstGeom prst="rect">
            <a:avLst/>
          </a:prstGeom>
        </p:spPr>
        <p:txBody>
          <a:bodyPr vert="horz" wrap="square" lIns="91440" tIns="45720" rIns="91440" bIns="45720" rtlCol="0" anchor="t">
            <a:normAutofit/>
          </a:bodyPr>
          <a:lstStyle/>
          <a:p>
            <a:r>
              <a:rPr lang="en-US" dirty="0" smtClean="0">
                <a:solidFill>
                  <a:srgbClr val="00B050"/>
                </a:solidFill>
              </a:rPr>
              <a:t>Representation</a:t>
            </a:r>
          </a:p>
        </p:txBody>
      </p:sp>
    </p:spTree>
    <p:extLst>
      <p:ext uri="{BB962C8B-B14F-4D97-AF65-F5344CB8AC3E}">
        <p14:creationId xmlns:p14="http://schemas.microsoft.com/office/powerpoint/2010/main" val="232792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a:xfrm>
            <a:off x="838200" y="1438031"/>
            <a:ext cx="10515600" cy="4973172"/>
          </a:xfrm>
        </p:spPr>
        <p:txBody>
          <a:bodyPr>
            <a:normAutofit fontScale="62500" lnSpcReduction="20000"/>
          </a:bodyPr>
          <a:lstStyle/>
          <a:p>
            <a:r>
              <a:rPr lang="sv-SE" b="1" dirty="0" smtClean="0">
                <a:solidFill>
                  <a:srgbClr val="00B050"/>
                </a:solidFill>
              </a:rPr>
              <a:t>Introduction</a:t>
            </a:r>
            <a:r>
              <a:rPr lang="sv-SE" dirty="0" smtClean="0">
                <a:solidFill>
                  <a:srgbClr val="00B050"/>
                </a:solidFill>
              </a:rPr>
              <a:t> 				Ulf </a:t>
            </a:r>
            <a:r>
              <a:rPr lang="sv-SE" dirty="0">
                <a:solidFill>
                  <a:srgbClr val="00B050"/>
                </a:solidFill>
              </a:rPr>
              <a:t>Assarsson &amp; Elmar Eisemann </a:t>
            </a:r>
            <a:r>
              <a:rPr lang="sv-SE" dirty="0" smtClean="0">
                <a:solidFill>
                  <a:srgbClr val="00B050"/>
                </a:solidFill>
              </a:rPr>
              <a:t>		30 min</a:t>
            </a:r>
            <a:endParaRPr lang="sv-SE" dirty="0">
              <a:solidFill>
                <a:srgbClr val="00B050"/>
              </a:solidFill>
            </a:endParaRPr>
          </a:p>
          <a:p>
            <a:r>
              <a:rPr lang="en-US" b="1" dirty="0">
                <a:solidFill>
                  <a:srgbClr val="00B050"/>
                </a:solidFill>
              </a:rPr>
              <a:t>Advanced DAG Encodings </a:t>
            </a:r>
            <a:r>
              <a:rPr lang="en-US" dirty="0" smtClean="0">
                <a:solidFill>
                  <a:srgbClr val="00B050"/>
                </a:solidFill>
              </a:rPr>
              <a:t>		Alberto </a:t>
            </a:r>
            <a:r>
              <a:rPr lang="en-US" dirty="0" err="1">
                <a:solidFill>
                  <a:srgbClr val="00B050"/>
                </a:solidFill>
              </a:rPr>
              <a:t>Jaspe</a:t>
            </a:r>
            <a:r>
              <a:rPr lang="en-US" dirty="0">
                <a:solidFill>
                  <a:srgbClr val="00B050"/>
                </a:solidFill>
              </a:rPr>
              <a:t> </a:t>
            </a:r>
            <a:r>
              <a:rPr lang="en-US" dirty="0" smtClean="0">
                <a:solidFill>
                  <a:srgbClr val="00B050"/>
                </a:solidFill>
              </a:rPr>
              <a:t>				20 min</a:t>
            </a:r>
            <a:endParaRPr lang="en-US" dirty="0">
              <a:solidFill>
                <a:srgbClr val="00B050"/>
              </a:solidFill>
            </a:endParaRPr>
          </a:p>
          <a:p>
            <a:r>
              <a:rPr lang="en-US" b="1" dirty="0">
                <a:solidFill>
                  <a:srgbClr val="00B050"/>
                </a:solidFill>
              </a:rPr>
              <a:t>Attribute Compression </a:t>
            </a:r>
            <a:r>
              <a:rPr lang="en-US" dirty="0" smtClean="0">
                <a:solidFill>
                  <a:srgbClr val="00B050"/>
                </a:solidFill>
              </a:rPr>
              <a:t>		Dan </a:t>
            </a:r>
            <a:r>
              <a:rPr lang="en-US" dirty="0" err="1">
                <a:solidFill>
                  <a:srgbClr val="00B050"/>
                </a:solidFill>
              </a:rPr>
              <a:t>Dolonius</a:t>
            </a:r>
            <a:r>
              <a:rPr lang="en-US" dirty="0">
                <a:solidFill>
                  <a:srgbClr val="00B050"/>
                </a:solidFill>
              </a:rPr>
              <a:t> &amp; Ulf </a:t>
            </a:r>
            <a:r>
              <a:rPr lang="en-US" dirty="0" smtClean="0">
                <a:solidFill>
                  <a:srgbClr val="00B050"/>
                </a:solidFill>
              </a:rPr>
              <a:t>Assarsson		30 min</a:t>
            </a:r>
          </a:p>
          <a:p>
            <a:endParaRPr lang="en-US" dirty="0" smtClean="0"/>
          </a:p>
          <a:p>
            <a:pPr marL="0" indent="0">
              <a:buNone/>
            </a:pPr>
            <a:r>
              <a:rPr lang="en-US" dirty="0" smtClean="0"/>
              <a:t>Break</a:t>
            </a:r>
          </a:p>
          <a:p>
            <a:pPr marL="0" indent="0">
              <a:buNone/>
            </a:pPr>
            <a:endParaRPr lang="sv-SE" dirty="0" smtClean="0"/>
          </a:p>
          <a:p>
            <a:r>
              <a:rPr lang="sv-SE" b="1" dirty="0" smtClean="0">
                <a:solidFill>
                  <a:schemeClr val="bg2">
                    <a:lumMod val="50000"/>
                  </a:schemeClr>
                </a:solidFill>
              </a:rPr>
              <a:t>DAG </a:t>
            </a:r>
            <a:r>
              <a:rPr lang="sv-SE" b="1" dirty="0">
                <a:solidFill>
                  <a:schemeClr val="bg2">
                    <a:lumMod val="50000"/>
                  </a:schemeClr>
                </a:solidFill>
              </a:rPr>
              <a:t>Construction </a:t>
            </a:r>
            <a:r>
              <a:rPr lang="sv-SE" dirty="0" smtClean="0">
                <a:solidFill>
                  <a:schemeClr val="bg2">
                    <a:lumMod val="50000"/>
                  </a:schemeClr>
                </a:solidFill>
              </a:rPr>
              <a:t>			Erik </a:t>
            </a:r>
            <a:r>
              <a:rPr lang="sv-SE" dirty="0">
                <a:solidFill>
                  <a:schemeClr val="bg2">
                    <a:lumMod val="50000"/>
                  </a:schemeClr>
                </a:solidFill>
              </a:rPr>
              <a:t>Sintorn </a:t>
            </a:r>
            <a:r>
              <a:rPr lang="sv-SE" dirty="0" smtClean="0">
                <a:solidFill>
                  <a:schemeClr val="bg2">
                    <a:lumMod val="50000"/>
                  </a:schemeClr>
                </a:solidFill>
              </a:rPr>
              <a:t>				20 min</a:t>
            </a:r>
            <a:endParaRPr lang="sv-SE" dirty="0">
              <a:solidFill>
                <a:schemeClr val="bg2">
                  <a:lumMod val="50000"/>
                </a:schemeClr>
              </a:solidFill>
            </a:endParaRPr>
          </a:p>
          <a:p>
            <a:r>
              <a:rPr lang="en-US" b="1" dirty="0">
                <a:solidFill>
                  <a:schemeClr val="bg2">
                    <a:lumMod val="50000"/>
                  </a:schemeClr>
                </a:solidFill>
              </a:rPr>
              <a:t>DAG Ray-tracing </a:t>
            </a:r>
            <a:r>
              <a:rPr lang="en-US" dirty="0" smtClean="0">
                <a:solidFill>
                  <a:schemeClr val="bg2">
                    <a:lumMod val="50000"/>
                  </a:schemeClr>
                </a:solidFill>
              </a:rPr>
              <a:t>			Markus </a:t>
            </a:r>
            <a:r>
              <a:rPr lang="en-US" dirty="0">
                <a:solidFill>
                  <a:schemeClr val="bg2">
                    <a:lumMod val="50000"/>
                  </a:schemeClr>
                </a:solidFill>
              </a:rPr>
              <a:t>Billeter </a:t>
            </a:r>
            <a:r>
              <a:rPr lang="en-US" dirty="0" smtClean="0">
                <a:solidFill>
                  <a:schemeClr val="bg2">
                    <a:lumMod val="50000"/>
                  </a:schemeClr>
                </a:solidFill>
              </a:rPr>
              <a:t>				20 min</a:t>
            </a:r>
            <a:endParaRPr lang="en-US" dirty="0">
              <a:solidFill>
                <a:schemeClr val="bg2">
                  <a:lumMod val="50000"/>
                </a:schemeClr>
              </a:solidFill>
            </a:endParaRPr>
          </a:p>
          <a:p>
            <a:endParaRPr lang="en-US" b="1" dirty="0" smtClean="0"/>
          </a:p>
          <a:p>
            <a:r>
              <a:rPr lang="en-US" b="1" dirty="0" smtClean="0"/>
              <a:t>Applications/Demos </a:t>
            </a:r>
            <a:r>
              <a:rPr lang="en-US" dirty="0" smtClean="0"/>
              <a:t>			(</a:t>
            </a:r>
            <a:r>
              <a:rPr lang="en-US" dirty="0"/>
              <a:t>all</a:t>
            </a:r>
            <a:r>
              <a:rPr lang="en-US" dirty="0" smtClean="0"/>
              <a:t>)					10 min</a:t>
            </a:r>
            <a:endParaRPr lang="en-US" dirty="0"/>
          </a:p>
          <a:p>
            <a:r>
              <a:rPr lang="en-US" b="1" dirty="0"/>
              <a:t>Compressed Shadow Volumes </a:t>
            </a:r>
            <a:r>
              <a:rPr lang="en-US" dirty="0" smtClean="0"/>
              <a:t>	Erik </a:t>
            </a:r>
            <a:r>
              <a:rPr lang="en-US" dirty="0" err="1"/>
              <a:t>Sintorn</a:t>
            </a:r>
            <a:r>
              <a:rPr lang="en-US" dirty="0"/>
              <a:t> </a:t>
            </a:r>
            <a:r>
              <a:rPr lang="en-US" dirty="0" smtClean="0"/>
              <a:t>				20 min</a:t>
            </a:r>
            <a:endParaRPr lang="en-US" dirty="0"/>
          </a:p>
          <a:p>
            <a:r>
              <a:rPr lang="it-IT" b="1" dirty="0"/>
              <a:t>Compressed Shadow Maps </a:t>
            </a:r>
            <a:r>
              <a:rPr lang="it-IT" dirty="0" smtClean="0"/>
              <a:t>		Leonardo </a:t>
            </a:r>
            <a:r>
              <a:rPr lang="it-IT" dirty="0"/>
              <a:t>Scandolo </a:t>
            </a:r>
            <a:r>
              <a:rPr lang="it-IT" dirty="0" smtClean="0"/>
              <a:t>			20 min</a:t>
            </a:r>
            <a:endParaRPr lang="it-IT" dirty="0"/>
          </a:p>
          <a:p>
            <a:endParaRPr lang="en-US" b="1" dirty="0" smtClean="0"/>
          </a:p>
          <a:p>
            <a:r>
              <a:rPr lang="en-US" b="1" dirty="0" smtClean="0"/>
              <a:t>Conclusion </a:t>
            </a:r>
            <a:r>
              <a:rPr lang="en-US" b="1" dirty="0"/>
              <a:t>and Q&amp;A </a:t>
            </a:r>
            <a:r>
              <a:rPr lang="en-US" dirty="0" smtClean="0"/>
              <a:t>			(</a:t>
            </a:r>
            <a:r>
              <a:rPr lang="en-US" dirty="0"/>
              <a:t>all) </a:t>
            </a:r>
            <a:r>
              <a:rPr lang="en-US" dirty="0" smtClean="0"/>
              <a:t>					10 min</a:t>
            </a:r>
            <a:endParaRPr lang="en-US" dirty="0"/>
          </a:p>
          <a:p>
            <a:pPr marL="0" indent="0">
              <a:buNone/>
            </a:pPr>
            <a:r>
              <a:rPr lang="en-US" b="1" dirty="0" smtClean="0"/>
              <a:t>								Total </a:t>
            </a:r>
            <a:r>
              <a:rPr lang="en-US" b="1" dirty="0"/>
              <a:t>time: </a:t>
            </a:r>
            <a:r>
              <a:rPr lang="en-US" b="1" dirty="0" smtClean="0"/>
              <a:t>	</a:t>
            </a:r>
            <a:r>
              <a:rPr lang="en-US" dirty="0" smtClean="0"/>
              <a:t>180 </a:t>
            </a:r>
            <a:r>
              <a:rPr lang="en-US" dirty="0"/>
              <a:t>min</a:t>
            </a:r>
          </a:p>
        </p:txBody>
      </p:sp>
      <p:sp>
        <p:nvSpPr>
          <p:cNvPr id="4" name="Tekstvak 3"/>
          <p:cNvSpPr txBox="1"/>
          <p:nvPr/>
        </p:nvSpPr>
        <p:spPr>
          <a:xfrm rot="16200000">
            <a:off x="-1075766" y="1052552"/>
            <a:ext cx="2926080" cy="473971"/>
          </a:xfrm>
          <a:prstGeom prst="rect">
            <a:avLst/>
          </a:prstGeom>
        </p:spPr>
        <p:txBody>
          <a:bodyPr vert="horz" wrap="square" lIns="91440" tIns="45720" rIns="91440" bIns="45720" rtlCol="0" anchor="t">
            <a:normAutofit/>
          </a:bodyPr>
          <a:lstStyle/>
          <a:p>
            <a:r>
              <a:rPr lang="en-US" dirty="0" smtClean="0">
                <a:solidFill>
                  <a:srgbClr val="00B050"/>
                </a:solidFill>
              </a:rPr>
              <a:t>Representation</a:t>
            </a:r>
          </a:p>
        </p:txBody>
      </p:sp>
      <p:sp>
        <p:nvSpPr>
          <p:cNvPr id="5" name="Tekstvak 4"/>
          <p:cNvSpPr txBox="1"/>
          <p:nvPr/>
        </p:nvSpPr>
        <p:spPr>
          <a:xfrm rot="16200000">
            <a:off x="-1075767" y="2311251"/>
            <a:ext cx="2926080" cy="473971"/>
          </a:xfrm>
          <a:prstGeom prst="rect">
            <a:avLst/>
          </a:prstGeom>
        </p:spPr>
        <p:txBody>
          <a:bodyPr vert="horz" wrap="square" lIns="91440" tIns="45720" rIns="91440" bIns="45720" rtlCol="0" anchor="t">
            <a:normAutofit/>
          </a:bodyPr>
          <a:lstStyle/>
          <a:p>
            <a:r>
              <a:rPr lang="en-US" dirty="0" smtClean="0">
                <a:solidFill>
                  <a:schemeClr val="bg2">
                    <a:lumMod val="50000"/>
                  </a:schemeClr>
                </a:solidFill>
              </a:rPr>
              <a:t>Usage</a:t>
            </a:r>
          </a:p>
        </p:txBody>
      </p:sp>
    </p:spTree>
    <p:extLst>
      <p:ext uri="{BB962C8B-B14F-4D97-AF65-F5344CB8AC3E}">
        <p14:creationId xmlns:p14="http://schemas.microsoft.com/office/powerpoint/2010/main" val="2812304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Overview</a:t>
            </a:r>
            <a:endParaRPr lang="en-US" dirty="0"/>
          </a:p>
        </p:txBody>
      </p:sp>
      <p:sp>
        <p:nvSpPr>
          <p:cNvPr id="3" name="Tijdelijke aanduiding voor inhoud 2"/>
          <p:cNvSpPr>
            <a:spLocks noGrp="1"/>
          </p:cNvSpPr>
          <p:nvPr>
            <p:ph idx="1"/>
          </p:nvPr>
        </p:nvSpPr>
        <p:spPr>
          <a:xfrm>
            <a:off x="838200" y="1438031"/>
            <a:ext cx="10515600" cy="4973172"/>
          </a:xfrm>
        </p:spPr>
        <p:txBody>
          <a:bodyPr>
            <a:normAutofit fontScale="62500" lnSpcReduction="20000"/>
          </a:bodyPr>
          <a:lstStyle/>
          <a:p>
            <a:r>
              <a:rPr lang="sv-SE" b="1" dirty="0" smtClean="0">
                <a:solidFill>
                  <a:srgbClr val="00B050"/>
                </a:solidFill>
              </a:rPr>
              <a:t>Introduction</a:t>
            </a:r>
            <a:r>
              <a:rPr lang="sv-SE" dirty="0" smtClean="0">
                <a:solidFill>
                  <a:srgbClr val="00B050"/>
                </a:solidFill>
              </a:rPr>
              <a:t> 				Ulf </a:t>
            </a:r>
            <a:r>
              <a:rPr lang="sv-SE" dirty="0">
                <a:solidFill>
                  <a:srgbClr val="00B050"/>
                </a:solidFill>
              </a:rPr>
              <a:t>Assarsson &amp; Elmar Eisemann </a:t>
            </a:r>
            <a:r>
              <a:rPr lang="sv-SE" dirty="0" smtClean="0">
                <a:solidFill>
                  <a:srgbClr val="00B050"/>
                </a:solidFill>
              </a:rPr>
              <a:t>		30 min</a:t>
            </a:r>
            <a:endParaRPr lang="sv-SE" dirty="0">
              <a:solidFill>
                <a:srgbClr val="00B050"/>
              </a:solidFill>
            </a:endParaRPr>
          </a:p>
          <a:p>
            <a:r>
              <a:rPr lang="en-US" b="1" dirty="0">
                <a:solidFill>
                  <a:srgbClr val="00B050"/>
                </a:solidFill>
              </a:rPr>
              <a:t>Advanced DAG Encodings </a:t>
            </a:r>
            <a:r>
              <a:rPr lang="en-US" dirty="0" smtClean="0">
                <a:solidFill>
                  <a:srgbClr val="00B050"/>
                </a:solidFill>
              </a:rPr>
              <a:t>		Alberto </a:t>
            </a:r>
            <a:r>
              <a:rPr lang="en-US" dirty="0" err="1">
                <a:solidFill>
                  <a:srgbClr val="00B050"/>
                </a:solidFill>
              </a:rPr>
              <a:t>Jaspe</a:t>
            </a:r>
            <a:r>
              <a:rPr lang="en-US" dirty="0">
                <a:solidFill>
                  <a:srgbClr val="00B050"/>
                </a:solidFill>
              </a:rPr>
              <a:t> </a:t>
            </a:r>
            <a:r>
              <a:rPr lang="en-US" dirty="0" smtClean="0">
                <a:solidFill>
                  <a:srgbClr val="00B050"/>
                </a:solidFill>
              </a:rPr>
              <a:t>				20 min</a:t>
            </a:r>
            <a:endParaRPr lang="en-US" dirty="0">
              <a:solidFill>
                <a:srgbClr val="00B050"/>
              </a:solidFill>
            </a:endParaRPr>
          </a:p>
          <a:p>
            <a:r>
              <a:rPr lang="en-US" b="1" dirty="0">
                <a:solidFill>
                  <a:srgbClr val="00B050"/>
                </a:solidFill>
              </a:rPr>
              <a:t>Attribute Compression </a:t>
            </a:r>
            <a:r>
              <a:rPr lang="en-US" dirty="0" smtClean="0">
                <a:solidFill>
                  <a:srgbClr val="00B050"/>
                </a:solidFill>
              </a:rPr>
              <a:t>		Dan </a:t>
            </a:r>
            <a:r>
              <a:rPr lang="en-US" dirty="0" err="1">
                <a:solidFill>
                  <a:srgbClr val="00B050"/>
                </a:solidFill>
              </a:rPr>
              <a:t>Dolonius</a:t>
            </a:r>
            <a:r>
              <a:rPr lang="en-US" dirty="0">
                <a:solidFill>
                  <a:srgbClr val="00B050"/>
                </a:solidFill>
              </a:rPr>
              <a:t> &amp; Ulf </a:t>
            </a:r>
            <a:r>
              <a:rPr lang="en-US" dirty="0" smtClean="0">
                <a:solidFill>
                  <a:srgbClr val="00B050"/>
                </a:solidFill>
              </a:rPr>
              <a:t>Assarsson		30 min</a:t>
            </a:r>
          </a:p>
          <a:p>
            <a:endParaRPr lang="en-US" dirty="0" smtClean="0"/>
          </a:p>
          <a:p>
            <a:pPr marL="0" indent="0">
              <a:buNone/>
            </a:pPr>
            <a:r>
              <a:rPr lang="en-US" dirty="0" smtClean="0"/>
              <a:t>Break</a:t>
            </a:r>
          </a:p>
          <a:p>
            <a:pPr marL="0" indent="0">
              <a:buNone/>
            </a:pPr>
            <a:endParaRPr lang="sv-SE" dirty="0" smtClean="0"/>
          </a:p>
          <a:p>
            <a:r>
              <a:rPr lang="sv-SE" b="1" dirty="0" smtClean="0">
                <a:solidFill>
                  <a:schemeClr val="bg2">
                    <a:lumMod val="50000"/>
                  </a:schemeClr>
                </a:solidFill>
              </a:rPr>
              <a:t>DAG </a:t>
            </a:r>
            <a:r>
              <a:rPr lang="sv-SE" b="1" dirty="0">
                <a:solidFill>
                  <a:schemeClr val="bg2">
                    <a:lumMod val="50000"/>
                  </a:schemeClr>
                </a:solidFill>
              </a:rPr>
              <a:t>Construction </a:t>
            </a:r>
            <a:r>
              <a:rPr lang="sv-SE" dirty="0" smtClean="0">
                <a:solidFill>
                  <a:schemeClr val="bg2">
                    <a:lumMod val="50000"/>
                  </a:schemeClr>
                </a:solidFill>
              </a:rPr>
              <a:t>			Erik </a:t>
            </a:r>
            <a:r>
              <a:rPr lang="sv-SE" dirty="0">
                <a:solidFill>
                  <a:schemeClr val="bg2">
                    <a:lumMod val="50000"/>
                  </a:schemeClr>
                </a:solidFill>
              </a:rPr>
              <a:t>Sintorn </a:t>
            </a:r>
            <a:r>
              <a:rPr lang="sv-SE" dirty="0" smtClean="0">
                <a:solidFill>
                  <a:schemeClr val="bg2">
                    <a:lumMod val="50000"/>
                  </a:schemeClr>
                </a:solidFill>
              </a:rPr>
              <a:t>				20 min</a:t>
            </a:r>
            <a:endParaRPr lang="sv-SE" dirty="0">
              <a:solidFill>
                <a:schemeClr val="bg2">
                  <a:lumMod val="50000"/>
                </a:schemeClr>
              </a:solidFill>
            </a:endParaRPr>
          </a:p>
          <a:p>
            <a:r>
              <a:rPr lang="en-US" b="1" dirty="0">
                <a:solidFill>
                  <a:schemeClr val="bg2">
                    <a:lumMod val="50000"/>
                  </a:schemeClr>
                </a:solidFill>
              </a:rPr>
              <a:t>DAG Ray-tracing </a:t>
            </a:r>
            <a:r>
              <a:rPr lang="en-US" dirty="0" smtClean="0">
                <a:solidFill>
                  <a:schemeClr val="bg2">
                    <a:lumMod val="50000"/>
                  </a:schemeClr>
                </a:solidFill>
              </a:rPr>
              <a:t>			Markus </a:t>
            </a:r>
            <a:r>
              <a:rPr lang="en-US" dirty="0">
                <a:solidFill>
                  <a:schemeClr val="bg2">
                    <a:lumMod val="50000"/>
                  </a:schemeClr>
                </a:solidFill>
              </a:rPr>
              <a:t>Billeter </a:t>
            </a:r>
            <a:r>
              <a:rPr lang="en-US" dirty="0" smtClean="0">
                <a:solidFill>
                  <a:schemeClr val="bg2">
                    <a:lumMod val="50000"/>
                  </a:schemeClr>
                </a:solidFill>
              </a:rPr>
              <a:t>				20 min</a:t>
            </a:r>
            <a:endParaRPr lang="en-US" dirty="0">
              <a:solidFill>
                <a:schemeClr val="bg2">
                  <a:lumMod val="50000"/>
                </a:schemeClr>
              </a:solidFill>
            </a:endParaRPr>
          </a:p>
          <a:p>
            <a:endParaRPr lang="en-US" b="1" dirty="0" smtClean="0"/>
          </a:p>
          <a:p>
            <a:r>
              <a:rPr lang="en-US" b="1" dirty="0" smtClean="0">
                <a:solidFill>
                  <a:srgbClr val="7030A0"/>
                </a:solidFill>
              </a:rPr>
              <a:t>Applications/Demos </a:t>
            </a:r>
            <a:r>
              <a:rPr lang="en-US" dirty="0" smtClean="0">
                <a:solidFill>
                  <a:srgbClr val="7030A0"/>
                </a:solidFill>
              </a:rPr>
              <a:t>			(</a:t>
            </a:r>
            <a:r>
              <a:rPr lang="en-US" dirty="0">
                <a:solidFill>
                  <a:srgbClr val="7030A0"/>
                </a:solidFill>
              </a:rPr>
              <a:t>all</a:t>
            </a:r>
            <a:r>
              <a:rPr lang="en-US" dirty="0" smtClean="0">
                <a:solidFill>
                  <a:srgbClr val="7030A0"/>
                </a:solidFill>
              </a:rPr>
              <a:t>)					10 min</a:t>
            </a:r>
            <a:endParaRPr lang="en-US" dirty="0">
              <a:solidFill>
                <a:srgbClr val="7030A0"/>
              </a:solidFill>
            </a:endParaRPr>
          </a:p>
          <a:p>
            <a:r>
              <a:rPr lang="en-US" b="1" dirty="0">
                <a:solidFill>
                  <a:srgbClr val="7030A0"/>
                </a:solidFill>
              </a:rPr>
              <a:t>Compressed Shadow Volumes </a:t>
            </a:r>
            <a:r>
              <a:rPr lang="en-US" dirty="0" smtClean="0">
                <a:solidFill>
                  <a:srgbClr val="7030A0"/>
                </a:solidFill>
              </a:rPr>
              <a:t>	Erik </a:t>
            </a:r>
            <a:r>
              <a:rPr lang="en-US" dirty="0" err="1">
                <a:solidFill>
                  <a:srgbClr val="7030A0"/>
                </a:solidFill>
              </a:rPr>
              <a:t>Sintorn</a:t>
            </a:r>
            <a:r>
              <a:rPr lang="en-US" dirty="0">
                <a:solidFill>
                  <a:srgbClr val="7030A0"/>
                </a:solidFill>
              </a:rPr>
              <a:t> </a:t>
            </a:r>
            <a:r>
              <a:rPr lang="en-US" dirty="0" smtClean="0">
                <a:solidFill>
                  <a:srgbClr val="7030A0"/>
                </a:solidFill>
              </a:rPr>
              <a:t>				20 min</a:t>
            </a:r>
            <a:endParaRPr lang="en-US" dirty="0">
              <a:solidFill>
                <a:srgbClr val="7030A0"/>
              </a:solidFill>
            </a:endParaRPr>
          </a:p>
          <a:p>
            <a:r>
              <a:rPr lang="it-IT" b="1" dirty="0">
                <a:solidFill>
                  <a:srgbClr val="7030A0"/>
                </a:solidFill>
              </a:rPr>
              <a:t>Compressed Shadow Maps </a:t>
            </a:r>
            <a:r>
              <a:rPr lang="it-IT" dirty="0" smtClean="0">
                <a:solidFill>
                  <a:srgbClr val="7030A0"/>
                </a:solidFill>
              </a:rPr>
              <a:t>		Leonardo </a:t>
            </a:r>
            <a:r>
              <a:rPr lang="it-IT" dirty="0">
                <a:solidFill>
                  <a:srgbClr val="7030A0"/>
                </a:solidFill>
              </a:rPr>
              <a:t>Scandolo </a:t>
            </a:r>
            <a:r>
              <a:rPr lang="it-IT" dirty="0" smtClean="0">
                <a:solidFill>
                  <a:srgbClr val="7030A0"/>
                </a:solidFill>
              </a:rPr>
              <a:t>			20 min</a:t>
            </a:r>
            <a:endParaRPr lang="it-IT" dirty="0">
              <a:solidFill>
                <a:srgbClr val="7030A0"/>
              </a:solidFill>
            </a:endParaRPr>
          </a:p>
          <a:p>
            <a:endParaRPr lang="en-US" b="1" dirty="0" smtClean="0"/>
          </a:p>
          <a:p>
            <a:r>
              <a:rPr lang="en-US" b="1" dirty="0" smtClean="0"/>
              <a:t>Conclusion </a:t>
            </a:r>
            <a:r>
              <a:rPr lang="en-US" b="1" dirty="0"/>
              <a:t>and Q&amp;A </a:t>
            </a:r>
            <a:r>
              <a:rPr lang="en-US" dirty="0" smtClean="0"/>
              <a:t>			(</a:t>
            </a:r>
            <a:r>
              <a:rPr lang="en-US" dirty="0"/>
              <a:t>all) </a:t>
            </a:r>
            <a:r>
              <a:rPr lang="en-US" dirty="0" smtClean="0"/>
              <a:t>					10 min</a:t>
            </a:r>
            <a:endParaRPr lang="en-US" dirty="0"/>
          </a:p>
          <a:p>
            <a:pPr marL="0" indent="0">
              <a:buNone/>
            </a:pPr>
            <a:r>
              <a:rPr lang="en-US" b="1" dirty="0" smtClean="0"/>
              <a:t>								Total </a:t>
            </a:r>
            <a:r>
              <a:rPr lang="en-US" b="1" dirty="0"/>
              <a:t>time: </a:t>
            </a:r>
            <a:r>
              <a:rPr lang="en-US" b="1" dirty="0" smtClean="0"/>
              <a:t>	</a:t>
            </a:r>
            <a:r>
              <a:rPr lang="en-US" dirty="0" smtClean="0"/>
              <a:t>180 </a:t>
            </a:r>
            <a:r>
              <a:rPr lang="en-US" dirty="0"/>
              <a:t>min</a:t>
            </a:r>
          </a:p>
        </p:txBody>
      </p:sp>
      <p:sp>
        <p:nvSpPr>
          <p:cNvPr id="4" name="Tekstvak 3"/>
          <p:cNvSpPr txBox="1"/>
          <p:nvPr/>
        </p:nvSpPr>
        <p:spPr>
          <a:xfrm rot="16200000">
            <a:off x="-1075766" y="1052552"/>
            <a:ext cx="2926080" cy="473971"/>
          </a:xfrm>
          <a:prstGeom prst="rect">
            <a:avLst/>
          </a:prstGeom>
        </p:spPr>
        <p:txBody>
          <a:bodyPr vert="horz" wrap="square" lIns="91440" tIns="45720" rIns="91440" bIns="45720" rtlCol="0" anchor="t">
            <a:normAutofit/>
          </a:bodyPr>
          <a:lstStyle/>
          <a:p>
            <a:r>
              <a:rPr lang="en-US" dirty="0" smtClean="0">
                <a:solidFill>
                  <a:srgbClr val="00B050"/>
                </a:solidFill>
              </a:rPr>
              <a:t>Representation</a:t>
            </a:r>
          </a:p>
        </p:txBody>
      </p:sp>
      <p:sp>
        <p:nvSpPr>
          <p:cNvPr id="5" name="Tekstvak 4"/>
          <p:cNvSpPr txBox="1"/>
          <p:nvPr/>
        </p:nvSpPr>
        <p:spPr>
          <a:xfrm rot="16200000">
            <a:off x="-1075767" y="2311251"/>
            <a:ext cx="2926080" cy="473971"/>
          </a:xfrm>
          <a:prstGeom prst="rect">
            <a:avLst/>
          </a:prstGeom>
        </p:spPr>
        <p:txBody>
          <a:bodyPr vert="horz" wrap="square" lIns="91440" tIns="45720" rIns="91440" bIns="45720" rtlCol="0" anchor="t">
            <a:normAutofit/>
          </a:bodyPr>
          <a:lstStyle/>
          <a:p>
            <a:r>
              <a:rPr lang="en-US" dirty="0" smtClean="0">
                <a:solidFill>
                  <a:schemeClr val="bg2">
                    <a:lumMod val="50000"/>
                  </a:schemeClr>
                </a:solidFill>
              </a:rPr>
              <a:t>Usage</a:t>
            </a:r>
          </a:p>
        </p:txBody>
      </p:sp>
      <p:sp>
        <p:nvSpPr>
          <p:cNvPr id="6" name="Tekstvak 5"/>
          <p:cNvSpPr txBox="1"/>
          <p:nvPr/>
        </p:nvSpPr>
        <p:spPr>
          <a:xfrm rot="16200000">
            <a:off x="-1075768" y="3773695"/>
            <a:ext cx="2926080" cy="473971"/>
          </a:xfrm>
          <a:prstGeom prst="rect">
            <a:avLst/>
          </a:prstGeom>
        </p:spPr>
        <p:txBody>
          <a:bodyPr vert="horz" wrap="square" lIns="91440" tIns="45720" rIns="91440" bIns="45720" rtlCol="0" anchor="t">
            <a:normAutofit/>
          </a:bodyPr>
          <a:lstStyle/>
          <a:p>
            <a:r>
              <a:rPr lang="en-US" dirty="0" smtClean="0">
                <a:solidFill>
                  <a:srgbClr val="7030A0"/>
                </a:solidFill>
              </a:rPr>
              <a:t>Applications</a:t>
            </a:r>
          </a:p>
        </p:txBody>
      </p:sp>
    </p:spTree>
    <p:extLst>
      <p:ext uri="{BB962C8B-B14F-4D97-AF65-F5344CB8AC3E}">
        <p14:creationId xmlns:p14="http://schemas.microsoft.com/office/powerpoint/2010/main" val="387222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Speakers</a:t>
            </a:r>
            <a:endParaRPr lang="en-US" dirty="0"/>
          </a:p>
        </p:txBody>
      </p:sp>
      <p:sp>
        <p:nvSpPr>
          <p:cNvPr id="3" name="Tijdelijke aanduiding voor inhoud 2"/>
          <p:cNvSpPr>
            <a:spLocks noGrp="1"/>
          </p:cNvSpPr>
          <p:nvPr>
            <p:ph idx="1"/>
          </p:nvPr>
        </p:nvSpPr>
        <p:spPr/>
        <p:txBody>
          <a:bodyPr/>
          <a:lstStyle/>
          <a:p>
            <a:r>
              <a:rPr lang="en-US" dirty="0"/>
              <a:t>Ulf </a:t>
            </a:r>
            <a:r>
              <a:rPr lang="en-US" dirty="0" smtClean="0"/>
              <a:t>Assarsson, Dan </a:t>
            </a:r>
            <a:r>
              <a:rPr lang="en-US" dirty="0" err="1" smtClean="0"/>
              <a:t>Dolonius</a:t>
            </a:r>
            <a:r>
              <a:rPr lang="en-US" dirty="0" smtClean="0"/>
              <a:t>, </a:t>
            </a:r>
            <a:r>
              <a:rPr lang="it-IT" dirty="0" smtClean="0"/>
              <a:t>Erik Sintorn</a:t>
            </a:r>
          </a:p>
          <a:p>
            <a:pPr marL="0" indent="0">
              <a:buNone/>
            </a:pPr>
            <a:r>
              <a:rPr lang="it-IT" dirty="0" smtClean="0"/>
              <a:t>  Chalmers University of Technology</a:t>
            </a:r>
          </a:p>
          <a:p>
            <a:pPr marL="0" indent="0">
              <a:buNone/>
            </a:pPr>
            <a:endParaRPr lang="it-IT" dirty="0" smtClean="0"/>
          </a:p>
          <a:p>
            <a:r>
              <a:rPr lang="en-US" dirty="0"/>
              <a:t>Markus </a:t>
            </a:r>
            <a:r>
              <a:rPr lang="en-US" dirty="0" smtClean="0"/>
              <a:t>Billeter,</a:t>
            </a:r>
            <a:r>
              <a:rPr lang="en-US" baseline="30000" dirty="0" smtClean="0"/>
              <a:t> </a:t>
            </a:r>
            <a:r>
              <a:rPr lang="en-US" dirty="0" smtClean="0"/>
              <a:t>Elmar Eisemann</a:t>
            </a:r>
            <a:r>
              <a:rPr lang="it-IT" dirty="0" smtClean="0"/>
              <a:t>,</a:t>
            </a:r>
            <a:r>
              <a:rPr lang="en-US" baseline="30000" dirty="0" smtClean="0"/>
              <a:t> </a:t>
            </a:r>
            <a:r>
              <a:rPr lang="it-IT" dirty="0" smtClean="0"/>
              <a:t>Leonardo Scandolo</a:t>
            </a:r>
            <a:endParaRPr lang="it-IT" dirty="0"/>
          </a:p>
          <a:p>
            <a:pPr marL="0" indent="0">
              <a:buNone/>
            </a:pPr>
            <a:r>
              <a:rPr lang="it-IT" dirty="0" smtClean="0"/>
              <a:t>  Delft University of Technology</a:t>
            </a:r>
          </a:p>
          <a:p>
            <a:endParaRPr lang="it-IT" dirty="0" smtClean="0"/>
          </a:p>
          <a:p>
            <a:r>
              <a:rPr lang="it-IT" dirty="0" smtClean="0"/>
              <a:t>Alberto Jaspe</a:t>
            </a:r>
          </a:p>
          <a:p>
            <a:pPr marL="0" indent="0">
              <a:buNone/>
            </a:pPr>
            <a:r>
              <a:rPr lang="en-US" dirty="0" smtClean="0"/>
              <a:t>  CRS4 </a:t>
            </a:r>
            <a:r>
              <a:rPr lang="en-US" dirty="0"/>
              <a:t>Visual Computing</a:t>
            </a:r>
          </a:p>
          <a:p>
            <a:pPr marL="0" indent="0">
              <a:buNone/>
            </a:pPr>
            <a:endParaRPr lang="it-IT" dirty="0" smtClean="0"/>
          </a:p>
        </p:txBody>
      </p:sp>
      <p:sp>
        <p:nvSpPr>
          <p:cNvPr id="4" name="Tijdelijke aanduiding voor voettekst 3"/>
          <p:cNvSpPr>
            <a:spLocks noGrp="1"/>
          </p:cNvSpPr>
          <p:nvPr>
            <p:ph type="ftr" sz="quarter" idx="11"/>
          </p:nvPr>
        </p:nvSpPr>
        <p:spPr/>
        <p:txBody>
          <a:bodyPr/>
          <a:lstStyle/>
          <a:p>
            <a:r>
              <a:rPr lang="en-US" smtClean="0"/>
              <a:t>Footer: paper name, authors, presenter ...</a:t>
            </a:r>
            <a:endParaRPr lang="en-US"/>
          </a:p>
        </p:txBody>
      </p:sp>
      <p:sp>
        <p:nvSpPr>
          <p:cNvPr id="5" name="Tijdelijke aanduiding voor dianummer 4"/>
          <p:cNvSpPr>
            <a:spLocks noGrp="1"/>
          </p:cNvSpPr>
          <p:nvPr>
            <p:ph type="sldNum" sz="quarter" idx="12"/>
          </p:nvPr>
        </p:nvSpPr>
        <p:spPr/>
        <p:txBody>
          <a:bodyPr/>
          <a:lstStyle/>
          <a:p>
            <a:fld id="{7AD14076-261D-44E2-B486-4068BDBB861D}" type="slidenum">
              <a:rPr lang="en-US" smtClean="0"/>
              <a:pPr/>
              <a:t>7</a:t>
            </a:fld>
            <a:endParaRPr lang="en-US"/>
          </a:p>
        </p:txBody>
      </p:sp>
    </p:spTree>
    <p:extLst>
      <p:ext uri="{BB962C8B-B14F-4D97-AF65-F5344CB8AC3E}">
        <p14:creationId xmlns:p14="http://schemas.microsoft.com/office/powerpoint/2010/main" val="976996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Voxels?</a:t>
            </a:r>
            <a:endParaRPr lang="nl-NL" dirty="0"/>
          </a:p>
        </p:txBody>
      </p:sp>
      <p:sp>
        <p:nvSpPr>
          <p:cNvPr id="3" name="Content Placeholder 2"/>
          <p:cNvSpPr>
            <a:spLocks noGrp="1"/>
          </p:cNvSpPr>
          <p:nvPr>
            <p:ph sz="quarter" idx="13"/>
          </p:nvPr>
        </p:nvSpPr>
        <p:spPr/>
        <p:txBody>
          <a:bodyPr/>
          <a:lstStyle/>
          <a:p>
            <a:endParaRPr lang="nl-NL"/>
          </a:p>
        </p:txBody>
      </p:sp>
      <p:pic>
        <p:nvPicPr>
          <p:cNvPr id="9" name="Picture 7" descr="C:\Users\Immortaly007\Dropbox\Documenten\TU Delft\Master Computer Science\Computer Graphics Seminar (IN4310)\Presentation\Cube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13990"/>
            <a:ext cx="4583430" cy="45834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C:\Users\Immortaly007\Dropbox\Documenten\TU Delft\Master Computer Science\Computer Graphics Seminar (IN4310)\Presentation\Cube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9796" y="1338442"/>
            <a:ext cx="4583430" cy="45834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descr="C:\Users\Immortaly007\Dropbox\Documenten\TU Delft\Master Computer Science\Computer Graphics Seminar (IN4310)\Presentation\Cube1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898" y="1338442"/>
            <a:ext cx="4583430" cy="458343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55247903"/>
      </p:ext>
    </p:extLst>
  </p:cSld>
  <p:clrMapOvr>
    <a:masterClrMapping/>
  </p:clrMapOvr>
  <mc:AlternateContent xmlns:mc="http://schemas.openxmlformats.org/markup-compatibility/2006" xmlns:p14="http://schemas.microsoft.com/office/powerpoint/2010/main">
    <mc:Choice Requires="p14">
      <p:transition spd="med" p14:dur="700" advTm="922">
        <p:fade/>
      </p:transition>
    </mc:Choice>
    <mc:Fallback xmlns="">
      <p:transition spd="med" advTm="9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1250"/>
                            </p:stCondLst>
                            <p:childTnLst>
                              <p:par>
                                <p:cTn id="9" presetID="10" presetClass="exit" presetSubtype="0" fill="hold" nodeType="afterEffect">
                                  <p:stCondLst>
                                    <p:cond delay="50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par>
                                <p:cTn id="12" presetID="10" presetClass="entr" presetSubtype="0" fill="hold" nodeType="withEffect">
                                  <p:stCondLst>
                                    <p:cond delay="5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2250"/>
                            </p:stCondLst>
                            <p:childTnLst>
                              <p:par>
                                <p:cTn id="16" presetID="10" presetClass="exit" presetSubtype="0" fill="hold" nodeType="afterEffect">
                                  <p:stCondLst>
                                    <p:cond delay="50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ntr" presetSubtype="0" fill="hold" nodeType="withEffect">
                                  <p:stCondLst>
                                    <p:cond delay="5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Voxels?</a:t>
            </a:r>
            <a:endParaRPr lang="en-US" dirty="0"/>
          </a:p>
        </p:txBody>
      </p:sp>
      <p:sp>
        <p:nvSpPr>
          <p:cNvPr id="3" name="Tijdelijke aanduiding voor inhoud 2"/>
          <p:cNvSpPr>
            <a:spLocks noGrp="1"/>
          </p:cNvSpPr>
          <p:nvPr>
            <p:ph idx="1"/>
          </p:nvPr>
        </p:nvSpPr>
        <p:spPr/>
        <p:txBody>
          <a:bodyPr/>
          <a:lstStyle/>
          <a:p>
            <a:r>
              <a:rPr lang="en-US" dirty="0" smtClean="0"/>
              <a:t>Why would you even </a:t>
            </a:r>
            <a:br>
              <a:rPr lang="en-US" dirty="0" smtClean="0"/>
            </a:br>
            <a:r>
              <a:rPr lang="en-US" dirty="0" smtClean="0"/>
              <a:t>consider something else than triangles? </a:t>
            </a:r>
            <a:endParaRPr lang="en-US" dirty="0"/>
          </a:p>
        </p:txBody>
      </p:sp>
      <p:sp>
        <p:nvSpPr>
          <p:cNvPr id="4" name="Tijdelijke aanduiding voor voettekst 3"/>
          <p:cNvSpPr>
            <a:spLocks noGrp="1"/>
          </p:cNvSpPr>
          <p:nvPr>
            <p:ph type="ftr" sz="quarter" idx="11"/>
          </p:nvPr>
        </p:nvSpPr>
        <p:spPr/>
        <p:txBody>
          <a:bodyPr/>
          <a:lstStyle/>
          <a:p>
            <a:r>
              <a:rPr lang="en-US" smtClean="0"/>
              <a:t>Footer: paper name, authors, presenter ...</a:t>
            </a:r>
            <a:endParaRPr lang="en-US"/>
          </a:p>
        </p:txBody>
      </p:sp>
      <p:sp>
        <p:nvSpPr>
          <p:cNvPr id="5" name="Tijdelijke aanduiding voor dianummer 4"/>
          <p:cNvSpPr>
            <a:spLocks noGrp="1"/>
          </p:cNvSpPr>
          <p:nvPr>
            <p:ph type="sldNum" sz="quarter" idx="12"/>
          </p:nvPr>
        </p:nvSpPr>
        <p:spPr/>
        <p:txBody>
          <a:bodyPr/>
          <a:lstStyle/>
          <a:p>
            <a:fld id="{7AD14076-261D-44E2-B486-4068BDBB861D}" type="slidenum">
              <a:rPr lang="en-US" smtClean="0"/>
              <a:pPr/>
              <a:t>9</a:t>
            </a:fld>
            <a:endParaRPr lang="en-US"/>
          </a:p>
        </p:txBody>
      </p:sp>
    </p:spTree>
    <p:extLst>
      <p:ext uri="{BB962C8B-B14F-4D97-AF65-F5344CB8AC3E}">
        <p14:creationId xmlns:p14="http://schemas.microsoft.com/office/powerpoint/2010/main" val="392283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Voxel</a:t>
            </a:r>
            <a:r>
              <a:rPr lang="en-US" dirty="0"/>
              <a:t> Engines in Special effects </a:t>
            </a:r>
            <a:endParaRPr lang="fr-FR" dirty="0"/>
          </a:p>
        </p:txBody>
      </p:sp>
      <p:sp>
        <p:nvSpPr>
          <p:cNvPr id="3" name="Content Placeholder 2"/>
          <p:cNvSpPr>
            <a:spLocks noGrp="1"/>
          </p:cNvSpPr>
          <p:nvPr>
            <p:ph idx="1"/>
          </p:nvPr>
        </p:nvSpPr>
        <p:spPr/>
        <p:txBody>
          <a:bodyPr>
            <a:normAutofit/>
          </a:bodyPr>
          <a:lstStyle/>
          <a:p>
            <a:pPr lvl="0"/>
            <a:r>
              <a:rPr lang="en-US" dirty="0"/>
              <a:t>Natural </a:t>
            </a:r>
            <a:r>
              <a:rPr lang="en-US" dirty="0" smtClean="0"/>
              <a:t>representation</a:t>
            </a:r>
          </a:p>
          <a:p>
            <a:pPr lvl="1"/>
            <a:r>
              <a:rPr lang="en-US" sz="2800" dirty="0" smtClean="0"/>
              <a:t>Fluid</a:t>
            </a:r>
            <a:r>
              <a:rPr lang="en-US" sz="2800" dirty="0"/>
              <a:t>, smoke, </a:t>
            </a:r>
            <a:r>
              <a:rPr lang="en-US" sz="2800" dirty="0" smtClean="0"/>
              <a:t>scans…</a:t>
            </a:r>
            <a:endParaRPr lang="en-US" sz="2800" dirty="0"/>
          </a:p>
          <a:p>
            <a:r>
              <a:rPr lang="en-US" dirty="0"/>
              <a:t>Volumetric phenomena</a:t>
            </a:r>
          </a:p>
          <a:p>
            <a:pPr lvl="1"/>
            <a:r>
              <a:rPr lang="en-US" sz="2800" dirty="0" smtClean="0"/>
              <a:t>Semi-transparency…</a:t>
            </a:r>
            <a:endParaRPr lang="en-US" sz="2800" dirty="0"/>
          </a:p>
          <a:p>
            <a:r>
              <a:rPr lang="en-US" dirty="0"/>
              <a:t>Unified rendering representation</a:t>
            </a:r>
          </a:p>
          <a:p>
            <a:pPr lvl="1"/>
            <a:r>
              <a:rPr lang="en-US" sz="2800" dirty="0"/>
              <a:t>Particles, meshes, fluids…</a:t>
            </a:r>
          </a:p>
        </p:txBody>
      </p:sp>
    </p:spTree>
    <p:extLst>
      <p:ext uri="{BB962C8B-B14F-4D97-AF65-F5344CB8AC3E}">
        <p14:creationId xmlns:p14="http://schemas.microsoft.com/office/powerpoint/2010/main" val="38976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Voxels</a:t>
            </a:r>
            <a:r>
              <a:rPr lang="en-US" dirty="0" smtClean="0"/>
              <a:t> in video games ?</a:t>
            </a:r>
            <a:endParaRPr lang="fr-FR" dirty="0"/>
          </a:p>
        </p:txBody>
      </p:sp>
      <p:sp>
        <p:nvSpPr>
          <p:cNvPr id="3" name="Content Placeholder 2"/>
          <p:cNvSpPr>
            <a:spLocks noGrp="1"/>
          </p:cNvSpPr>
          <p:nvPr>
            <p:ph idx="1"/>
          </p:nvPr>
        </p:nvSpPr>
        <p:spPr>
          <a:xfrm>
            <a:off x="827442" y="1438031"/>
            <a:ext cx="11364558" cy="4952011"/>
          </a:xfrm>
        </p:spPr>
        <p:txBody>
          <a:bodyPr>
            <a:normAutofit/>
          </a:bodyPr>
          <a:lstStyle/>
          <a:p>
            <a:r>
              <a:rPr lang="en-US" dirty="0" smtClean="0"/>
              <a:t>Renewed interest</a:t>
            </a:r>
          </a:p>
          <a:p>
            <a:pPr lvl="1"/>
            <a:r>
              <a:rPr lang="en-US" dirty="0" smtClean="0"/>
              <a:t>Jon Olick, </a:t>
            </a:r>
            <a:r>
              <a:rPr lang="en-US" dirty="0" err="1" smtClean="0"/>
              <a:t>Siggraph</a:t>
            </a:r>
            <a:r>
              <a:rPr lang="en-US" dirty="0" smtClean="0"/>
              <a:t> 08</a:t>
            </a:r>
          </a:p>
          <a:p>
            <a:pPr lvl="1"/>
            <a:endParaRPr lang="en-US" dirty="0" smtClean="0"/>
          </a:p>
          <a:p>
            <a:pPr lvl="1"/>
            <a:r>
              <a:rPr lang="en-US" dirty="0" err="1" smtClean="0"/>
              <a:t>Crytek</a:t>
            </a:r>
            <a:endParaRPr lang="en-US" dirty="0" smtClean="0"/>
          </a:p>
          <a:p>
            <a:pPr lvl="1"/>
            <a:endParaRPr lang="en-US" dirty="0" smtClean="0"/>
          </a:p>
          <a:p>
            <a:pPr lvl="1"/>
            <a:r>
              <a:rPr lang="en-US" dirty="0" smtClean="0"/>
              <a:t>NVIDIA [</a:t>
            </a:r>
            <a:r>
              <a:rPr lang="en-US" dirty="0" err="1" smtClean="0"/>
              <a:t>Laine</a:t>
            </a:r>
            <a:r>
              <a:rPr lang="en-US" dirty="0" smtClean="0"/>
              <a:t> </a:t>
            </a:r>
            <a:r>
              <a:rPr lang="en-US" dirty="0"/>
              <a:t>&amp; </a:t>
            </a:r>
            <a:r>
              <a:rPr lang="en-US" dirty="0" err="1"/>
              <a:t>Karras</a:t>
            </a:r>
            <a:r>
              <a:rPr lang="en-US" dirty="0"/>
              <a:t> </a:t>
            </a:r>
            <a:r>
              <a:rPr lang="en-US" dirty="0" smtClean="0"/>
              <a:t>2010m]</a:t>
            </a:r>
            <a:endParaRPr lang="en-US" dirty="0"/>
          </a:p>
          <a:p>
            <a:pPr marL="457200" lvl="1" indent="0">
              <a:buNone/>
            </a:pPr>
            <a:endParaRPr lang="en-US" dirty="0" smtClean="0"/>
          </a:p>
          <a:p>
            <a:pPr lvl="1"/>
            <a:r>
              <a:rPr lang="en-US" dirty="0" smtClean="0"/>
              <a:t>…</a:t>
            </a:r>
            <a:br>
              <a:rPr lang="en-US" dirty="0" smtClean="0"/>
            </a:br>
            <a:endParaRPr lang="en-US" dirty="0" smtClean="0"/>
          </a:p>
        </p:txBody>
      </p:sp>
    </p:spTree>
    <p:extLst>
      <p:ext uri="{BB962C8B-B14F-4D97-AF65-F5344CB8AC3E}">
        <p14:creationId xmlns:p14="http://schemas.microsoft.com/office/powerpoint/2010/main" val="289606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a:t>
            </a:r>
            <a:r>
              <a:rPr lang="en-US" dirty="0" err="1" smtClean="0"/>
              <a:t>voxels</a:t>
            </a:r>
            <a:r>
              <a:rPr lang="en-US" dirty="0" smtClean="0"/>
              <a:t>?</a:t>
            </a:r>
            <a:endParaRPr lang="fr-FR" dirty="0"/>
          </a:p>
        </p:txBody>
      </p:sp>
      <p:sp>
        <p:nvSpPr>
          <p:cNvPr id="3" name="Content Placeholder 2"/>
          <p:cNvSpPr>
            <a:spLocks noGrp="1"/>
          </p:cNvSpPr>
          <p:nvPr>
            <p:ph idx="1"/>
          </p:nvPr>
        </p:nvSpPr>
        <p:spPr/>
        <p:txBody>
          <a:bodyPr>
            <a:normAutofit/>
          </a:bodyPr>
          <a:lstStyle/>
          <a:p>
            <a:pPr lvl="0"/>
            <a:r>
              <a:rPr lang="en-US" dirty="0" smtClean="0"/>
              <a:t>Exploding number of triangles</a:t>
            </a:r>
          </a:p>
          <a:p>
            <a:pPr lvl="1"/>
            <a:r>
              <a:rPr lang="en-US" dirty="0" smtClean="0"/>
              <a:t>Sub-pixel triangles not GPU-friendly</a:t>
            </a:r>
            <a:br>
              <a:rPr lang="en-US" dirty="0" smtClean="0"/>
            </a:br>
            <a:endParaRPr lang="en-US" dirty="0" smtClean="0"/>
          </a:p>
          <a:p>
            <a:r>
              <a:rPr lang="en-US" dirty="0" smtClean="0"/>
              <a:t>Filtering remains an issue</a:t>
            </a:r>
          </a:p>
          <a:p>
            <a:pPr lvl="1"/>
            <a:r>
              <a:rPr lang="en-US" dirty="0" smtClean="0"/>
              <a:t>Multi-sampling expensive</a:t>
            </a:r>
          </a:p>
          <a:p>
            <a:pPr lvl="1"/>
            <a:r>
              <a:rPr lang="en-US" dirty="0" smtClean="0"/>
              <a:t>Geometric LOD ill-defined</a:t>
            </a:r>
          </a:p>
          <a:p>
            <a:pPr lvl="1"/>
            <a:endParaRPr lang="en-US" dirty="0" smtClean="0"/>
          </a:p>
          <a:p>
            <a:r>
              <a:rPr lang="en-US" dirty="0" smtClean="0"/>
              <a:t>Clouds, smoke, fluids, etc.</a:t>
            </a:r>
          </a:p>
          <a:p>
            <a:pPr lvl="1"/>
            <a:r>
              <a:rPr lang="en-US" dirty="0" smtClean="0"/>
              <a:t>Participating media?</a:t>
            </a:r>
          </a:p>
        </p:txBody>
      </p:sp>
    </p:spTree>
    <p:extLst>
      <p:ext uri="{BB962C8B-B14F-4D97-AF65-F5344CB8AC3E}">
        <p14:creationId xmlns:p14="http://schemas.microsoft.com/office/powerpoint/2010/main" val="368126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20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Many Applications!</a:t>
            </a:r>
            <a:endParaRPr lang="en-US" dirty="0"/>
          </a:p>
        </p:txBody>
      </p:sp>
      <p:sp>
        <p:nvSpPr>
          <p:cNvPr id="3" name="Tijdelijke aanduiding voor inhoud 2"/>
          <p:cNvSpPr>
            <a:spLocks noGrp="1"/>
          </p:cNvSpPr>
          <p:nvPr>
            <p:ph idx="1"/>
          </p:nvPr>
        </p:nvSpPr>
        <p:spPr/>
        <p:txBody>
          <a:bodyPr>
            <a:normAutofit/>
          </a:bodyPr>
          <a:lstStyle/>
          <a:p>
            <a:r>
              <a:rPr lang="en-US" dirty="0" smtClean="0"/>
              <a:t>Collision Detection</a:t>
            </a:r>
          </a:p>
          <a:p>
            <a:endParaRPr lang="en-US" dirty="0" smtClean="0"/>
          </a:p>
          <a:p>
            <a:r>
              <a:rPr lang="en-US" dirty="0" smtClean="0"/>
              <a:t>Shadow Calculation</a:t>
            </a:r>
          </a:p>
          <a:p>
            <a:endParaRPr lang="en-US" dirty="0" smtClean="0"/>
          </a:p>
          <a:p>
            <a:r>
              <a:rPr lang="en-US" dirty="0" smtClean="0"/>
              <a:t>Global Illumination</a:t>
            </a:r>
          </a:p>
          <a:p>
            <a:endParaRPr lang="en-US" dirty="0" smtClean="0"/>
          </a:p>
          <a:p>
            <a:r>
              <a:rPr lang="en-US" dirty="0" smtClean="0"/>
              <a:t>Ambient Occlusion</a:t>
            </a:r>
          </a:p>
          <a:p>
            <a:r>
              <a:rPr lang="en-US" dirty="0" smtClean="0"/>
              <a:t>…</a:t>
            </a:r>
            <a:endParaRPr lang="en-US" dirty="0"/>
          </a:p>
        </p:txBody>
      </p:sp>
      <p:sp>
        <p:nvSpPr>
          <p:cNvPr id="6" name="Textfeld 7"/>
          <p:cNvSpPr txBox="1"/>
          <p:nvPr/>
        </p:nvSpPr>
        <p:spPr>
          <a:xfrm>
            <a:off x="3969571" y="5755341"/>
            <a:ext cx="8329533" cy="569387"/>
          </a:xfrm>
          <a:prstGeom prst="rect">
            <a:avLst/>
          </a:prstGeom>
          <a:noFill/>
        </p:spPr>
        <p:txBody>
          <a:bodyPr wrap="square" rtlCol="0">
            <a:spAutoFit/>
          </a:bodyPr>
          <a:lstStyle/>
          <a:p>
            <a:pPr algn="r"/>
            <a:r>
              <a:rPr lang="en-US" sz="2000" dirty="0" smtClean="0">
                <a:solidFill>
                  <a:schemeClr val="bg1">
                    <a:lumMod val="50000"/>
                  </a:schemeClr>
                </a:solidFill>
              </a:rPr>
              <a:t>Voxel-Cone Tracing [</a:t>
            </a:r>
            <a:r>
              <a:rPr lang="fr-FR" sz="2000" dirty="0">
                <a:solidFill>
                  <a:schemeClr val="bg1">
                    <a:lumMod val="50000"/>
                  </a:schemeClr>
                </a:solidFill>
              </a:rPr>
              <a:t>Crassin, Neyret, </a:t>
            </a:r>
            <a:r>
              <a:rPr lang="fr-FR" sz="2000" dirty="0" err="1">
                <a:solidFill>
                  <a:schemeClr val="bg1">
                    <a:lumMod val="50000"/>
                  </a:schemeClr>
                </a:solidFill>
              </a:rPr>
              <a:t>Sainz</a:t>
            </a:r>
            <a:r>
              <a:rPr lang="fr-FR" sz="2000" dirty="0">
                <a:solidFill>
                  <a:schemeClr val="bg1">
                    <a:lumMod val="50000"/>
                  </a:schemeClr>
                </a:solidFill>
              </a:rPr>
              <a:t>, Green, Eisemann, PG 2012 </a:t>
            </a:r>
            <a:r>
              <a:rPr lang="en-US" sz="2000" dirty="0">
                <a:solidFill>
                  <a:schemeClr val="bg1">
                    <a:lumMod val="50000"/>
                  </a:schemeClr>
                </a:solidFill>
              </a:rPr>
              <a:t>]</a:t>
            </a:r>
          </a:p>
          <a:p>
            <a:pPr algn="r"/>
            <a:endParaRPr lang="en-US" sz="1100" dirty="0">
              <a:solidFill>
                <a:schemeClr val="bg1">
                  <a:lumMod val="50000"/>
                </a:schemeClr>
              </a:solidFill>
            </a:endParaRPr>
          </a:p>
        </p:txBody>
      </p:sp>
      <p:pic>
        <p:nvPicPr>
          <p:cNvPr id="7" name="PGGlobalIllum.wmv">
            <a:hlinkClick r:id="" action="ppaction://media"/>
          </p:cNvPr>
          <p:cNvPicPr>
            <a:picLocks noChangeAspect="1"/>
          </p:cNvPicPr>
          <p:nvPr>
            <a:videoFile r:link="rId1"/>
            <p:extLst>
              <p:ext uri="{DAA4B4D4-6D71-4841-9C94-3DE7FCFB9230}">
                <p14:media xmlns:p14="http://schemas.microsoft.com/office/powerpoint/2010/main" r:embed="rId2">
                  <p14:trim st="11012.6536"/>
                </p14:media>
              </p:ext>
            </p:extLst>
          </p:nvPr>
        </p:nvPicPr>
        <p:blipFill>
          <a:blip r:embed="rId4"/>
          <a:stretch>
            <a:fillRect/>
          </a:stretch>
        </p:blipFill>
        <p:spPr>
          <a:xfrm>
            <a:off x="5503691" y="782141"/>
            <a:ext cx="6688310" cy="5016231"/>
          </a:xfrm>
          <a:prstGeom prst="rect">
            <a:avLst/>
          </a:prstGeom>
        </p:spPr>
      </p:pic>
    </p:spTree>
    <p:extLst>
      <p:ext uri="{BB962C8B-B14F-4D97-AF65-F5344CB8AC3E}">
        <p14:creationId xmlns:p14="http://schemas.microsoft.com/office/powerpoint/2010/main" val="65063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 presetClass="mediacall" presetSubtype="0" fill="hold" nodeType="withEffect">
                                  <p:stCondLst>
                                    <p:cond delay="0"/>
                                  </p:stCondLst>
                                  <p:childTnLst>
                                    <p:cmd type="call" cmd="playFrom(0.0)">
                                      <p:cBhvr>
                                        <p:cTn id="9" dur="4891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smtClean="0"/>
              <a:t>Scanned Data Sets</a:t>
            </a:r>
            <a:endParaRPr lang="fr-FR" dirty="0"/>
          </a:p>
        </p:txBody>
      </p:sp>
      <p:sp>
        <p:nvSpPr>
          <p:cNvPr id="3" name="Espace réservé du contenu 2"/>
          <p:cNvSpPr>
            <a:spLocks noGrp="1"/>
          </p:cNvSpPr>
          <p:nvPr>
            <p:ph idx="1"/>
          </p:nvPr>
        </p:nvSpPr>
        <p:spPr>
          <a:xfrm>
            <a:off x="912285" y="1125539"/>
            <a:ext cx="11616431" cy="5399087"/>
          </a:xfrm>
        </p:spPr>
        <p:txBody>
          <a:bodyPr/>
          <a:lstStyle/>
          <a:p>
            <a:r>
              <a:rPr lang="en-GB" dirty="0"/>
              <a:t>AHN2 </a:t>
            </a:r>
            <a:r>
              <a:rPr lang="en-GB" dirty="0" smtClean="0"/>
              <a:t>dataset with satellite imagery ~8 </a:t>
            </a:r>
            <a:r>
              <a:rPr lang="en-GB" dirty="0"/>
              <a:t>TB of </a:t>
            </a:r>
            <a:r>
              <a:rPr lang="en-GB" dirty="0" smtClean="0"/>
              <a:t>data</a:t>
            </a:r>
          </a:p>
        </p:txBody>
      </p:sp>
      <p:pic>
        <p:nvPicPr>
          <p:cNvPr id="4" name="Grafik 4" descr="AHN2.png"/>
          <p:cNvPicPr>
            <a:picLocks noChangeAspect="1"/>
          </p:cNvPicPr>
          <p:nvPr/>
        </p:nvPicPr>
        <p:blipFill>
          <a:blip r:embed="rId3" cstate="print"/>
          <a:stretch>
            <a:fillRect/>
          </a:stretch>
        </p:blipFill>
        <p:spPr>
          <a:xfrm>
            <a:off x="1292305" y="2049952"/>
            <a:ext cx="4670563" cy="3456384"/>
          </a:xfrm>
          <a:prstGeom prst="rect">
            <a:avLst/>
          </a:prstGeom>
        </p:spPr>
      </p:pic>
      <p:pic>
        <p:nvPicPr>
          <p:cNvPr id="5" name="Grafik 4" descr="Screenshot01.png"/>
          <p:cNvPicPr>
            <a:picLocks noChangeAspect="1"/>
          </p:cNvPicPr>
          <p:nvPr/>
        </p:nvPicPr>
        <p:blipFill rotWithShape="1">
          <a:blip r:embed="rId4" cstate="print"/>
          <a:srcRect l="26995" r="27949"/>
          <a:stretch/>
        </p:blipFill>
        <p:spPr>
          <a:xfrm>
            <a:off x="7105300" y="1602424"/>
            <a:ext cx="3427899" cy="4445316"/>
          </a:xfrm>
          <a:prstGeom prst="rect">
            <a:avLst/>
          </a:prstGeom>
        </p:spPr>
      </p:pic>
    </p:spTree>
    <p:extLst>
      <p:ext uri="{BB962C8B-B14F-4D97-AF65-F5344CB8AC3E}">
        <p14:creationId xmlns:p14="http://schemas.microsoft.com/office/powerpoint/2010/main" val="2486719039"/>
      </p:ext>
    </p:extLst>
  </p:cSld>
  <p:clrMapOvr>
    <a:masterClrMapping/>
  </p:clrMapOvr>
  <mc:AlternateContent xmlns:mc="http://schemas.openxmlformats.org/markup-compatibility/2006" xmlns:p14="http://schemas.microsoft.com/office/powerpoint/2010/main">
    <mc:Choice Requires="p14">
      <p:transition spd="med" p14:dur="700" advTm="165">
        <p:fade/>
      </p:transition>
    </mc:Choice>
    <mc:Fallback xmlns="">
      <p:transition spd="med" advTm="165">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Add structure…</a:t>
            </a:r>
            <a:endParaRPr lang="en-US" dirty="0"/>
          </a:p>
        </p:txBody>
      </p:sp>
      <p:sp>
        <p:nvSpPr>
          <p:cNvPr id="3" name="Content Placeholder 2"/>
          <p:cNvSpPr>
            <a:spLocks noGrp="1"/>
          </p:cNvSpPr>
          <p:nvPr>
            <p:ph idx="1"/>
          </p:nvPr>
        </p:nvSpPr>
        <p:spPr/>
        <p:txBody>
          <a:bodyPr/>
          <a:lstStyle/>
          <a:p>
            <a:r>
              <a:rPr lang="en-US" dirty="0" smtClean="0"/>
              <a:t>Voxel Representations</a:t>
            </a:r>
            <a:endParaRPr lang="en-US" dirty="0"/>
          </a:p>
        </p:txBody>
      </p:sp>
      <p:pic>
        <p:nvPicPr>
          <p:cNvPr id="4"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25777" y="-1213628"/>
            <a:ext cx="8862745" cy="9217024"/>
          </a:xfrm>
          <a:prstGeom prst="rect">
            <a:avLst/>
          </a:prstGeom>
          <a:noFill/>
          <a:ln w="9525">
            <a:noFill/>
            <a:miter lim="800000"/>
            <a:headEnd/>
            <a:tailEnd/>
          </a:ln>
          <a:effectLst/>
        </p:spPr>
      </p:pic>
      <p:pic>
        <p:nvPicPr>
          <p:cNvPr id="5" name="Picture 6" descr="http://robertrouhani.files.wordpress.com/2011/09/aqwiz.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5463" b="93056" l="21771" r="72083"/>
                    </a14:imgEffect>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l="21763" t="4187" r="27119" b="6871"/>
          <a:stretch/>
        </p:blipFill>
        <p:spPr bwMode="auto">
          <a:xfrm flipH="1">
            <a:off x="6554781" y="1010188"/>
            <a:ext cx="5333540" cy="522103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6802180"/>
      </p:ext>
    </p:extLst>
  </p:cSld>
  <p:clrMapOvr>
    <a:masterClrMapping/>
  </p:clrMapOvr>
  <mc:AlternateContent xmlns:mc="http://schemas.openxmlformats.org/markup-compatibility/2006" xmlns:p14="http://schemas.microsoft.com/office/powerpoint/2010/main">
    <mc:Choice Requires="p14">
      <p:transition spd="med" p14:dur="700" advTm="751">
        <p:fade/>
      </p:transition>
    </mc:Choice>
    <mc:Fallback xmlns="">
      <p:transition spd="med" advTm="75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Scanned Data Sets</a:t>
            </a:r>
            <a:endParaRPr lang="en-US" dirty="0"/>
          </a:p>
        </p:txBody>
      </p:sp>
      <p:sp>
        <p:nvSpPr>
          <p:cNvPr id="3" name="Content Placeholder 2"/>
          <p:cNvSpPr>
            <a:spLocks noGrp="1"/>
          </p:cNvSpPr>
          <p:nvPr>
            <p:ph idx="1"/>
          </p:nvPr>
        </p:nvSpPr>
        <p:spPr>
          <a:xfrm>
            <a:off x="1162755" y="854747"/>
            <a:ext cx="9866490" cy="4231778"/>
          </a:xfrm>
        </p:spPr>
        <p:txBody>
          <a:bodyPr/>
          <a:lstStyle/>
          <a:p>
            <a:endParaRPr lang="en-US" dirty="0"/>
          </a:p>
        </p:txBody>
      </p:sp>
      <p:pic>
        <p:nvPicPr>
          <p:cNvPr id="1026" name="Picture 2" descr="http://graphics.tudelft.nl/~bert/aula_poin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222" y="1150762"/>
            <a:ext cx="8579556" cy="482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3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Tijdelijke aanduiding voor inhoud 2"/>
          <p:cNvSpPr>
            <a:spLocks noGrp="1"/>
          </p:cNvSpPr>
          <p:nvPr>
            <p:ph idx="1"/>
          </p:nvPr>
        </p:nvSpPr>
        <p:spPr/>
        <p:txBody>
          <a:bodyPr/>
          <a:lstStyle/>
          <a:p>
            <a:endParaRPr lang="en-US"/>
          </a:p>
        </p:txBody>
      </p:sp>
      <p:sp>
        <p:nvSpPr>
          <p:cNvPr id="4" name="Tijdelijke aanduiding voor voettekst 3"/>
          <p:cNvSpPr>
            <a:spLocks noGrp="1"/>
          </p:cNvSpPr>
          <p:nvPr>
            <p:ph type="ftr" sz="quarter" idx="11"/>
          </p:nvPr>
        </p:nvSpPr>
        <p:spPr/>
        <p:txBody>
          <a:bodyPr/>
          <a:lstStyle/>
          <a:p>
            <a:r>
              <a:rPr lang="en-US" smtClean="0"/>
              <a:t>Footer: paper name, authors, presenter ...</a:t>
            </a:r>
            <a:endParaRPr lang="en-US"/>
          </a:p>
        </p:txBody>
      </p:sp>
      <p:sp>
        <p:nvSpPr>
          <p:cNvPr id="5" name="Tijdelijke aanduiding voor dianummer 4"/>
          <p:cNvSpPr>
            <a:spLocks noGrp="1"/>
          </p:cNvSpPr>
          <p:nvPr>
            <p:ph type="sldNum" sz="quarter" idx="12"/>
          </p:nvPr>
        </p:nvSpPr>
        <p:spPr/>
        <p:txBody>
          <a:bodyPr/>
          <a:lstStyle/>
          <a:p>
            <a:fld id="{7AD14076-261D-44E2-B486-4068BDBB861D}" type="slidenum">
              <a:rPr lang="en-US" smtClean="0"/>
              <a:pPr/>
              <a:t>17</a:t>
            </a:fld>
            <a:endParaRPr lang="en-US"/>
          </a:p>
        </p:txBody>
      </p:sp>
      <p:pic>
        <p:nvPicPr>
          <p:cNvPr id="6" name="delft_rotterdam.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5957"/>
            <a:ext cx="12192000" cy="6858000"/>
          </a:xfrm>
          <a:prstGeom prst="rect">
            <a:avLst/>
          </a:prstGeom>
        </p:spPr>
      </p:pic>
    </p:spTree>
    <p:extLst>
      <p:ext uri="{BB962C8B-B14F-4D97-AF65-F5344CB8AC3E}">
        <p14:creationId xmlns:p14="http://schemas.microsoft.com/office/powerpoint/2010/main" val="1402129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dirty="0" smtClean="0"/>
              <a:t>Voxel Representations</a:t>
            </a:r>
            <a:endParaRPr lang="fr-FR" dirty="0"/>
          </a:p>
        </p:txBody>
      </p:sp>
      <p:sp>
        <p:nvSpPr>
          <p:cNvPr id="3" name="Espace réservé du contenu 2"/>
          <p:cNvSpPr>
            <a:spLocks noGrp="1"/>
          </p:cNvSpPr>
          <p:nvPr>
            <p:ph sz="quarter" idx="13"/>
          </p:nvPr>
        </p:nvSpPr>
        <p:spPr/>
        <p:txBody>
          <a:bodyPr/>
          <a:lstStyle/>
          <a:p>
            <a:r>
              <a:rPr lang="en-US" b="1" dirty="0"/>
              <a:t>Main problem:</a:t>
            </a:r>
          </a:p>
          <a:p>
            <a:pPr lvl="1"/>
            <a:r>
              <a:rPr lang="en-US" dirty="0"/>
              <a:t>Memory is a key issue!</a:t>
            </a:r>
          </a:p>
          <a:p>
            <a:pPr lvl="2"/>
            <a:r>
              <a:rPr lang="en-US" dirty="0"/>
              <a:t>E.g.   2048 </a:t>
            </a:r>
            <a:r>
              <a:rPr lang="en-US" baseline="30000" dirty="0"/>
              <a:t>3</a:t>
            </a:r>
            <a:r>
              <a:rPr lang="en-US" dirty="0"/>
              <a:t> x RGBA = </a:t>
            </a:r>
            <a:r>
              <a:rPr lang="en-US" sz="3733" b="1" dirty="0">
                <a:solidFill>
                  <a:srgbClr val="FF2575"/>
                </a:solidFill>
              </a:rPr>
              <a:t>32 GB</a:t>
            </a:r>
          </a:p>
        </p:txBody>
      </p:sp>
      <p:sp>
        <p:nvSpPr>
          <p:cNvPr id="7" name="Content Placeholder 2"/>
          <p:cNvSpPr txBox="1">
            <a:spLocks/>
          </p:cNvSpPr>
          <p:nvPr/>
        </p:nvSpPr>
        <p:spPr>
          <a:xfrm>
            <a:off x="609600" y="1904982"/>
            <a:ext cx="11296691" cy="6263236"/>
          </a:xfrm>
          <a:prstGeom prst="rect">
            <a:avLst/>
          </a:prstGeom>
        </p:spPr>
        <p:txBody>
          <a:bodyPr>
            <a:normAutofit/>
          </a:bodyPr>
          <a:lstStyle>
            <a:lvl1pPr marL="320040" indent="-320040" algn="l" rtl="0" eaLnBrk="1" latinLnBrk="0" hangingPunct="1">
              <a:spcBef>
                <a:spcPts val="700"/>
              </a:spcBef>
              <a:buClr>
                <a:schemeClr val="tx1"/>
              </a:buClr>
              <a:buSzPct val="100000"/>
              <a:buFont typeface="Arial" pitchFamily="34" charset="0"/>
              <a:buChar char="•"/>
              <a:defRPr kumimoji="0" lang="fr-FR" sz="2900" kern="1200">
                <a:solidFill>
                  <a:schemeClr val="tx1"/>
                </a:solidFill>
                <a:latin typeface="+mn-lt"/>
                <a:ea typeface="+mn-ea"/>
                <a:cs typeface="+mn-cs"/>
              </a:defRPr>
            </a:lvl1pPr>
            <a:lvl2pPr marL="640080" indent="-274320" algn="l" rtl="0" eaLnBrk="1" latinLnBrk="0" hangingPunct="1">
              <a:spcBef>
                <a:spcPts val="550"/>
              </a:spcBef>
              <a:buClrTx/>
              <a:buSzPct val="100000"/>
              <a:buFont typeface="Adobe Caslon Pro" pitchFamily="18" charset="0"/>
              <a:buChar char="-"/>
              <a:defRPr kumimoji="0" lang="fr-FR" sz="2600" kern="1200">
                <a:solidFill>
                  <a:schemeClr val="tx1"/>
                </a:solidFill>
                <a:latin typeface="+mn-lt"/>
                <a:ea typeface="+mn-ea"/>
                <a:cs typeface="+mn-cs"/>
              </a:defRPr>
            </a:lvl2pPr>
            <a:lvl3pPr marL="914400" indent="-228600" algn="l" rtl="0" eaLnBrk="1" latinLnBrk="0" hangingPunct="1">
              <a:spcBef>
                <a:spcPts val="500"/>
              </a:spcBef>
              <a:buClrTx/>
              <a:buSzPct val="90000"/>
              <a:buFont typeface="Adobe Caslon Pro" pitchFamily="18" charset="0"/>
              <a:buChar char="-"/>
              <a:defRPr kumimoji="0" lang="fr-F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lang="fr-F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lang="fr-F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lang="fr-F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fr-F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fr-F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fr-FR" sz="1800" kern="1200" baseline="0">
                <a:solidFill>
                  <a:schemeClr val="tx1"/>
                </a:solidFill>
                <a:latin typeface="+mn-lt"/>
                <a:ea typeface="+mn-ea"/>
                <a:cs typeface="+mn-cs"/>
              </a:defRPr>
            </a:lvl9pPr>
            <a:extLst/>
          </a:lstStyle>
          <a:p>
            <a:pPr lvl="1"/>
            <a:endParaRPr lang="en-US" sz="3467" dirty="0"/>
          </a:p>
        </p:txBody>
      </p:sp>
      <p:pic>
        <p:nvPicPr>
          <p:cNvPr id="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52117" y="3429000"/>
            <a:ext cx="3333731" cy="3333731"/>
          </a:xfrm>
          <a:prstGeom prst="rect">
            <a:avLst/>
          </a:prstGeom>
          <a:noFill/>
          <a:ln w="9525">
            <a:noFill/>
            <a:miter lim="800000"/>
            <a:headEnd/>
            <a:tailEnd/>
          </a:ln>
          <a:effectLst/>
        </p:spPr>
      </p:pic>
    </p:spTree>
    <p:extLst>
      <p:ext uri="{BB962C8B-B14F-4D97-AF65-F5344CB8AC3E}">
        <p14:creationId xmlns:p14="http://schemas.microsoft.com/office/powerpoint/2010/main" val="4007933039"/>
      </p:ext>
    </p:extLst>
  </p:cSld>
  <p:clrMapOvr>
    <a:masterClrMapping/>
  </p:clrMapOvr>
  <mc:AlternateContent xmlns:mc="http://schemas.openxmlformats.org/markup-compatibility/2006" xmlns:p14="http://schemas.microsoft.com/office/powerpoint/2010/main">
    <mc:Choice Requires="p14">
      <p:transition spd="med" p14:dur="700" advTm="173">
        <p:fade/>
      </p:transition>
    </mc:Choice>
    <mc:Fallback xmlns="">
      <p:transition spd="med" advTm="173">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Sparse Encoding</a:t>
            </a:r>
            <a:endParaRPr lang="en-US" dirty="0"/>
          </a:p>
        </p:txBody>
      </p:sp>
      <p:sp>
        <p:nvSpPr>
          <p:cNvPr id="3" name="Inhaltsplatzhalter 2"/>
          <p:cNvSpPr>
            <a:spLocks noGrp="1"/>
          </p:cNvSpPr>
          <p:nvPr>
            <p:ph idx="1"/>
          </p:nvPr>
        </p:nvSpPr>
        <p:spPr/>
        <p:txBody>
          <a:bodyPr>
            <a:normAutofit/>
          </a:bodyPr>
          <a:lstStyle/>
          <a:p>
            <a:r>
              <a:rPr lang="en-US" dirty="0" smtClean="0"/>
              <a:t>Group constant valued areas </a:t>
            </a:r>
          </a:p>
          <a:p>
            <a:pPr>
              <a:buNone/>
            </a:pPr>
            <a:r>
              <a:rPr lang="en-US" dirty="0" smtClean="0"/>
              <a:t>	(including empty)</a:t>
            </a:r>
          </a:p>
          <a:p>
            <a:pPr>
              <a:buNone/>
            </a:pPr>
            <a:endParaRPr lang="en-US" dirty="0" smtClean="0"/>
          </a:p>
          <a:p>
            <a:endParaRPr lang="en-US" dirty="0" smtClean="0"/>
          </a:p>
          <a:p>
            <a:pPr>
              <a:buNone/>
            </a:pPr>
            <a:endParaRPr lang="en-US" dirty="0" smtClean="0"/>
          </a:p>
          <a:p>
            <a:endParaRPr lang="en-US" dirty="0" smtClean="0"/>
          </a:p>
          <a:p>
            <a:endParaRPr lang="en-US" dirty="0" smtClean="0"/>
          </a:p>
          <a:p>
            <a:endParaRPr lang="en-US" dirty="0" smtClean="0"/>
          </a:p>
        </p:txBody>
      </p:sp>
      <p:grpSp>
        <p:nvGrpSpPr>
          <p:cNvPr id="4" name="Group 2065"/>
          <p:cNvGrpSpPr/>
          <p:nvPr/>
        </p:nvGrpSpPr>
        <p:grpSpPr>
          <a:xfrm>
            <a:off x="8197467" y="1428737"/>
            <a:ext cx="2655115" cy="2428892"/>
            <a:chOff x="3000364" y="3357562"/>
            <a:chExt cx="2428892" cy="2428892"/>
          </a:xfrm>
        </p:grpSpPr>
        <p:sp>
          <p:nvSpPr>
            <p:cNvPr id="279" name="Rechteck 278"/>
            <p:cNvSpPr/>
            <p:nvPr/>
          </p:nvSpPr>
          <p:spPr>
            <a:xfrm>
              <a:off x="3759393"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2" name="Rechteck 281"/>
            <p:cNvSpPr/>
            <p:nvPr/>
          </p:nvSpPr>
          <p:spPr>
            <a:xfrm>
              <a:off x="3607587"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3" name="Rechteck 282"/>
            <p:cNvSpPr/>
            <p:nvPr/>
          </p:nvSpPr>
          <p:spPr>
            <a:xfrm>
              <a:off x="3455781"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4" name="Rechteck 283"/>
            <p:cNvSpPr/>
            <p:nvPr/>
          </p:nvSpPr>
          <p:spPr>
            <a:xfrm>
              <a:off x="3455781"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1" name="Rechteck 290"/>
            <p:cNvSpPr/>
            <p:nvPr/>
          </p:nvSpPr>
          <p:spPr>
            <a:xfrm>
              <a:off x="3455781"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3" name="Rechteck 292"/>
            <p:cNvSpPr/>
            <p:nvPr/>
          </p:nvSpPr>
          <p:spPr>
            <a:xfrm>
              <a:off x="3607587"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5" name="Rechteck 294"/>
            <p:cNvSpPr/>
            <p:nvPr/>
          </p:nvSpPr>
          <p:spPr>
            <a:xfrm>
              <a:off x="3759393"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4" name="Rechteck 303"/>
            <p:cNvSpPr/>
            <p:nvPr/>
          </p:nvSpPr>
          <p:spPr>
            <a:xfrm>
              <a:off x="4973839"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5" name="Rechteck 304"/>
            <p:cNvSpPr/>
            <p:nvPr/>
          </p:nvSpPr>
          <p:spPr>
            <a:xfrm>
              <a:off x="3000364"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6" name="Rechteck 305"/>
            <p:cNvSpPr/>
            <p:nvPr/>
          </p:nvSpPr>
          <p:spPr>
            <a:xfrm>
              <a:off x="3152170"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7" name="Rechteck 306"/>
            <p:cNvSpPr/>
            <p:nvPr/>
          </p:nvSpPr>
          <p:spPr>
            <a:xfrm>
              <a:off x="3303976"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8" name="Rechteck 307"/>
            <p:cNvSpPr/>
            <p:nvPr/>
          </p:nvSpPr>
          <p:spPr>
            <a:xfrm>
              <a:off x="3455781"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9" name="Rechteck 308"/>
            <p:cNvSpPr/>
            <p:nvPr/>
          </p:nvSpPr>
          <p:spPr>
            <a:xfrm>
              <a:off x="3000364"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0" name="Rechteck 309"/>
            <p:cNvSpPr/>
            <p:nvPr/>
          </p:nvSpPr>
          <p:spPr>
            <a:xfrm>
              <a:off x="3152170"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1" name="Rechteck 310"/>
            <p:cNvSpPr/>
            <p:nvPr/>
          </p:nvSpPr>
          <p:spPr>
            <a:xfrm>
              <a:off x="3303976"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2" name="Rechteck 311"/>
            <p:cNvSpPr/>
            <p:nvPr/>
          </p:nvSpPr>
          <p:spPr>
            <a:xfrm>
              <a:off x="3455781"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3" name="Rechteck 312"/>
            <p:cNvSpPr/>
            <p:nvPr/>
          </p:nvSpPr>
          <p:spPr>
            <a:xfrm>
              <a:off x="3000364"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4" name="Rechteck 313"/>
            <p:cNvSpPr/>
            <p:nvPr/>
          </p:nvSpPr>
          <p:spPr>
            <a:xfrm>
              <a:off x="3152170"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5" name="Rechteck 314"/>
            <p:cNvSpPr/>
            <p:nvPr/>
          </p:nvSpPr>
          <p:spPr>
            <a:xfrm>
              <a:off x="3303976"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6" name="Rechteck 315"/>
            <p:cNvSpPr/>
            <p:nvPr/>
          </p:nvSpPr>
          <p:spPr>
            <a:xfrm>
              <a:off x="3455781"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7" name="Rechteck 316"/>
            <p:cNvSpPr/>
            <p:nvPr/>
          </p:nvSpPr>
          <p:spPr>
            <a:xfrm>
              <a:off x="3000364"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8" name="Rechteck 317"/>
            <p:cNvSpPr/>
            <p:nvPr/>
          </p:nvSpPr>
          <p:spPr>
            <a:xfrm>
              <a:off x="3152170"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9" name="Rechteck 318"/>
            <p:cNvSpPr/>
            <p:nvPr/>
          </p:nvSpPr>
          <p:spPr>
            <a:xfrm>
              <a:off x="3303976"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0" name="Rechteck 319"/>
            <p:cNvSpPr/>
            <p:nvPr/>
          </p:nvSpPr>
          <p:spPr>
            <a:xfrm>
              <a:off x="3455781"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1" name="Rechteck 320"/>
            <p:cNvSpPr/>
            <p:nvPr/>
          </p:nvSpPr>
          <p:spPr>
            <a:xfrm>
              <a:off x="3000364"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2" name="Rechteck 321"/>
            <p:cNvSpPr/>
            <p:nvPr/>
          </p:nvSpPr>
          <p:spPr>
            <a:xfrm>
              <a:off x="3152170"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3" name="Rechteck 322"/>
            <p:cNvSpPr/>
            <p:nvPr/>
          </p:nvSpPr>
          <p:spPr>
            <a:xfrm>
              <a:off x="3303976"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4" name="Rechteck 323"/>
            <p:cNvSpPr/>
            <p:nvPr/>
          </p:nvSpPr>
          <p:spPr>
            <a:xfrm>
              <a:off x="3455781"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5" name="Rechteck 324"/>
            <p:cNvSpPr/>
            <p:nvPr/>
          </p:nvSpPr>
          <p:spPr>
            <a:xfrm>
              <a:off x="3000364"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6" name="Rechteck 325"/>
            <p:cNvSpPr/>
            <p:nvPr/>
          </p:nvSpPr>
          <p:spPr>
            <a:xfrm>
              <a:off x="3152170"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7" name="Rechteck 326"/>
            <p:cNvSpPr/>
            <p:nvPr/>
          </p:nvSpPr>
          <p:spPr>
            <a:xfrm>
              <a:off x="3303976"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8" name="Rechteck 327"/>
            <p:cNvSpPr/>
            <p:nvPr/>
          </p:nvSpPr>
          <p:spPr>
            <a:xfrm>
              <a:off x="3455781"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9" name="Rechteck 328"/>
            <p:cNvSpPr/>
            <p:nvPr/>
          </p:nvSpPr>
          <p:spPr>
            <a:xfrm>
              <a:off x="3607587"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0" name="Rechteck 329"/>
            <p:cNvSpPr/>
            <p:nvPr/>
          </p:nvSpPr>
          <p:spPr>
            <a:xfrm>
              <a:off x="3759393"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1" name="Rechteck 330"/>
            <p:cNvSpPr/>
            <p:nvPr/>
          </p:nvSpPr>
          <p:spPr>
            <a:xfrm>
              <a:off x="3911199"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2" name="Rechteck 331"/>
            <p:cNvSpPr/>
            <p:nvPr/>
          </p:nvSpPr>
          <p:spPr>
            <a:xfrm>
              <a:off x="4063004"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3" name="Rechteck 332"/>
            <p:cNvSpPr/>
            <p:nvPr/>
          </p:nvSpPr>
          <p:spPr>
            <a:xfrm>
              <a:off x="3607587"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4" name="Rechteck 333"/>
            <p:cNvSpPr/>
            <p:nvPr/>
          </p:nvSpPr>
          <p:spPr>
            <a:xfrm>
              <a:off x="3759393"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5" name="Rechteck 334"/>
            <p:cNvSpPr/>
            <p:nvPr/>
          </p:nvSpPr>
          <p:spPr>
            <a:xfrm>
              <a:off x="3911199"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6" name="Rechteck 335"/>
            <p:cNvSpPr/>
            <p:nvPr/>
          </p:nvSpPr>
          <p:spPr>
            <a:xfrm>
              <a:off x="4063004"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7" name="Rechteck 336"/>
            <p:cNvSpPr/>
            <p:nvPr/>
          </p:nvSpPr>
          <p:spPr>
            <a:xfrm>
              <a:off x="3607587"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8" name="Rechteck 337"/>
            <p:cNvSpPr/>
            <p:nvPr/>
          </p:nvSpPr>
          <p:spPr>
            <a:xfrm>
              <a:off x="3759393"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9" name="Rechteck 338"/>
            <p:cNvSpPr/>
            <p:nvPr/>
          </p:nvSpPr>
          <p:spPr>
            <a:xfrm>
              <a:off x="3911199"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0" name="Rechteck 339"/>
            <p:cNvSpPr/>
            <p:nvPr/>
          </p:nvSpPr>
          <p:spPr>
            <a:xfrm>
              <a:off x="4063004"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1" name="Rechteck 340"/>
            <p:cNvSpPr/>
            <p:nvPr/>
          </p:nvSpPr>
          <p:spPr>
            <a:xfrm>
              <a:off x="3607587"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2" name="Rechteck 341"/>
            <p:cNvSpPr/>
            <p:nvPr/>
          </p:nvSpPr>
          <p:spPr>
            <a:xfrm>
              <a:off x="3759393"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3" name="Rechteck 342"/>
            <p:cNvSpPr/>
            <p:nvPr/>
          </p:nvSpPr>
          <p:spPr>
            <a:xfrm>
              <a:off x="3911199"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4" name="Rechteck 343"/>
            <p:cNvSpPr/>
            <p:nvPr/>
          </p:nvSpPr>
          <p:spPr>
            <a:xfrm>
              <a:off x="4063004"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5" name="Rechteck 344"/>
            <p:cNvSpPr/>
            <p:nvPr/>
          </p:nvSpPr>
          <p:spPr>
            <a:xfrm>
              <a:off x="3607587"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6" name="Rechteck 345"/>
            <p:cNvSpPr/>
            <p:nvPr/>
          </p:nvSpPr>
          <p:spPr>
            <a:xfrm>
              <a:off x="3000364"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7" name="Rechteck 346"/>
            <p:cNvSpPr/>
            <p:nvPr/>
          </p:nvSpPr>
          <p:spPr>
            <a:xfrm>
              <a:off x="3152170"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8" name="Rechteck 347"/>
            <p:cNvSpPr/>
            <p:nvPr/>
          </p:nvSpPr>
          <p:spPr>
            <a:xfrm>
              <a:off x="3303976"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9" name="Rechteck 348"/>
            <p:cNvSpPr/>
            <p:nvPr/>
          </p:nvSpPr>
          <p:spPr>
            <a:xfrm>
              <a:off x="3000364"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0" name="Rechteck 349"/>
            <p:cNvSpPr/>
            <p:nvPr/>
          </p:nvSpPr>
          <p:spPr>
            <a:xfrm>
              <a:off x="3152170"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1" name="Rechteck 350"/>
            <p:cNvSpPr/>
            <p:nvPr/>
          </p:nvSpPr>
          <p:spPr>
            <a:xfrm>
              <a:off x="3303976"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2" name="Rechteck 351"/>
            <p:cNvSpPr/>
            <p:nvPr/>
          </p:nvSpPr>
          <p:spPr>
            <a:xfrm>
              <a:off x="4214810"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3" name="Rechteck 352"/>
            <p:cNvSpPr/>
            <p:nvPr/>
          </p:nvSpPr>
          <p:spPr>
            <a:xfrm>
              <a:off x="4366616"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4" name="Rechteck 353"/>
            <p:cNvSpPr/>
            <p:nvPr/>
          </p:nvSpPr>
          <p:spPr>
            <a:xfrm>
              <a:off x="4518422"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5" name="Rechteck 354"/>
            <p:cNvSpPr/>
            <p:nvPr/>
          </p:nvSpPr>
          <p:spPr>
            <a:xfrm>
              <a:off x="4670227"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6" name="Rechteck 355"/>
            <p:cNvSpPr/>
            <p:nvPr/>
          </p:nvSpPr>
          <p:spPr>
            <a:xfrm>
              <a:off x="4214810"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7" name="Rechteck 356"/>
            <p:cNvSpPr/>
            <p:nvPr/>
          </p:nvSpPr>
          <p:spPr>
            <a:xfrm>
              <a:off x="4366616"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8" name="Rechteck 357"/>
            <p:cNvSpPr/>
            <p:nvPr/>
          </p:nvSpPr>
          <p:spPr>
            <a:xfrm>
              <a:off x="4518422"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9" name="Rechteck 358"/>
            <p:cNvSpPr/>
            <p:nvPr/>
          </p:nvSpPr>
          <p:spPr>
            <a:xfrm>
              <a:off x="4670227"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0" name="Rechteck 359"/>
            <p:cNvSpPr/>
            <p:nvPr/>
          </p:nvSpPr>
          <p:spPr>
            <a:xfrm>
              <a:off x="4214810"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1" name="Rechteck 360"/>
            <p:cNvSpPr/>
            <p:nvPr/>
          </p:nvSpPr>
          <p:spPr>
            <a:xfrm>
              <a:off x="4366616"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2" name="Rechteck 361"/>
            <p:cNvSpPr/>
            <p:nvPr/>
          </p:nvSpPr>
          <p:spPr>
            <a:xfrm>
              <a:off x="4518422"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3" name="Rechteck 362"/>
            <p:cNvSpPr/>
            <p:nvPr/>
          </p:nvSpPr>
          <p:spPr>
            <a:xfrm>
              <a:off x="4670227"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4" name="Rechteck 363"/>
            <p:cNvSpPr/>
            <p:nvPr/>
          </p:nvSpPr>
          <p:spPr>
            <a:xfrm>
              <a:off x="4214810"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5" name="Rechteck 364"/>
            <p:cNvSpPr/>
            <p:nvPr/>
          </p:nvSpPr>
          <p:spPr>
            <a:xfrm>
              <a:off x="4366616"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6" name="Rechteck 365"/>
            <p:cNvSpPr/>
            <p:nvPr/>
          </p:nvSpPr>
          <p:spPr>
            <a:xfrm>
              <a:off x="4518422"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7" name="Rechteck 366"/>
            <p:cNvSpPr/>
            <p:nvPr/>
          </p:nvSpPr>
          <p:spPr>
            <a:xfrm>
              <a:off x="4670227"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8" name="Rechteck 367"/>
            <p:cNvSpPr/>
            <p:nvPr/>
          </p:nvSpPr>
          <p:spPr>
            <a:xfrm>
              <a:off x="4518422"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9" name="Rechteck 368"/>
            <p:cNvSpPr/>
            <p:nvPr/>
          </p:nvSpPr>
          <p:spPr>
            <a:xfrm>
              <a:off x="4670227"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0" name="Rechteck 369"/>
            <p:cNvSpPr/>
            <p:nvPr/>
          </p:nvSpPr>
          <p:spPr>
            <a:xfrm>
              <a:off x="4670227"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1" name="Rechteck 370"/>
            <p:cNvSpPr/>
            <p:nvPr/>
          </p:nvSpPr>
          <p:spPr>
            <a:xfrm>
              <a:off x="4822033"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2" name="Rechteck 371"/>
            <p:cNvSpPr/>
            <p:nvPr/>
          </p:nvSpPr>
          <p:spPr>
            <a:xfrm>
              <a:off x="4973839"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3" name="Rechteck 372"/>
            <p:cNvSpPr/>
            <p:nvPr/>
          </p:nvSpPr>
          <p:spPr>
            <a:xfrm>
              <a:off x="5125645"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4" name="Rechteck 373"/>
            <p:cNvSpPr/>
            <p:nvPr/>
          </p:nvSpPr>
          <p:spPr>
            <a:xfrm>
              <a:off x="5277450"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5" name="Rechteck 374"/>
            <p:cNvSpPr/>
            <p:nvPr/>
          </p:nvSpPr>
          <p:spPr>
            <a:xfrm>
              <a:off x="4822033"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6" name="Rechteck 375"/>
            <p:cNvSpPr/>
            <p:nvPr/>
          </p:nvSpPr>
          <p:spPr>
            <a:xfrm>
              <a:off x="5125645"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7" name="Rechteck 376"/>
            <p:cNvSpPr/>
            <p:nvPr/>
          </p:nvSpPr>
          <p:spPr>
            <a:xfrm>
              <a:off x="5277450"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8" name="Rechteck 377"/>
            <p:cNvSpPr/>
            <p:nvPr/>
          </p:nvSpPr>
          <p:spPr>
            <a:xfrm>
              <a:off x="4822033"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9" name="Rechteck 378"/>
            <p:cNvSpPr/>
            <p:nvPr/>
          </p:nvSpPr>
          <p:spPr>
            <a:xfrm>
              <a:off x="4973839"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0" name="Rechteck 379"/>
            <p:cNvSpPr/>
            <p:nvPr/>
          </p:nvSpPr>
          <p:spPr>
            <a:xfrm>
              <a:off x="5125645"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1" name="Rechteck 380"/>
            <p:cNvSpPr/>
            <p:nvPr/>
          </p:nvSpPr>
          <p:spPr>
            <a:xfrm>
              <a:off x="5277450"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2" name="Rechteck 381"/>
            <p:cNvSpPr/>
            <p:nvPr/>
          </p:nvSpPr>
          <p:spPr>
            <a:xfrm>
              <a:off x="4822033"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3" name="Rechteck 382"/>
            <p:cNvSpPr/>
            <p:nvPr/>
          </p:nvSpPr>
          <p:spPr>
            <a:xfrm>
              <a:off x="4973839"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4" name="Rechteck 383"/>
            <p:cNvSpPr/>
            <p:nvPr/>
          </p:nvSpPr>
          <p:spPr>
            <a:xfrm>
              <a:off x="5125645"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5" name="Rechteck 384"/>
            <p:cNvSpPr/>
            <p:nvPr/>
          </p:nvSpPr>
          <p:spPr>
            <a:xfrm>
              <a:off x="5277450"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6" name="Rechteck 385"/>
            <p:cNvSpPr/>
            <p:nvPr/>
          </p:nvSpPr>
          <p:spPr>
            <a:xfrm>
              <a:off x="4822033"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7" name="Rechteck 386"/>
            <p:cNvSpPr/>
            <p:nvPr/>
          </p:nvSpPr>
          <p:spPr>
            <a:xfrm>
              <a:off x="4973839"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8" name="Rechteck 387"/>
            <p:cNvSpPr/>
            <p:nvPr/>
          </p:nvSpPr>
          <p:spPr>
            <a:xfrm>
              <a:off x="5125645"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9" name="Rechteck 388"/>
            <p:cNvSpPr/>
            <p:nvPr/>
          </p:nvSpPr>
          <p:spPr>
            <a:xfrm>
              <a:off x="5277450"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0" name="Rechteck 389"/>
            <p:cNvSpPr/>
            <p:nvPr/>
          </p:nvSpPr>
          <p:spPr>
            <a:xfrm>
              <a:off x="4822033"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1" name="Rechteck 390"/>
            <p:cNvSpPr/>
            <p:nvPr/>
          </p:nvSpPr>
          <p:spPr>
            <a:xfrm>
              <a:off x="4973839"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2" name="Rechteck 391"/>
            <p:cNvSpPr/>
            <p:nvPr/>
          </p:nvSpPr>
          <p:spPr>
            <a:xfrm>
              <a:off x="5125645"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3" name="Rechteck 392"/>
            <p:cNvSpPr/>
            <p:nvPr/>
          </p:nvSpPr>
          <p:spPr>
            <a:xfrm>
              <a:off x="5277450"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4" name="Rechteck 393"/>
            <p:cNvSpPr/>
            <p:nvPr/>
          </p:nvSpPr>
          <p:spPr>
            <a:xfrm>
              <a:off x="4822033"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5" name="Rechteck 394"/>
            <p:cNvSpPr/>
            <p:nvPr/>
          </p:nvSpPr>
          <p:spPr>
            <a:xfrm>
              <a:off x="4973839"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6" name="Rechteck 395"/>
            <p:cNvSpPr/>
            <p:nvPr/>
          </p:nvSpPr>
          <p:spPr>
            <a:xfrm>
              <a:off x="5125645"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7" name="Rechteck 396"/>
            <p:cNvSpPr/>
            <p:nvPr/>
          </p:nvSpPr>
          <p:spPr>
            <a:xfrm>
              <a:off x="5277450"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8" name="Rechteck 397"/>
            <p:cNvSpPr/>
            <p:nvPr/>
          </p:nvSpPr>
          <p:spPr>
            <a:xfrm>
              <a:off x="4822033"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9" name="Rechteck 398"/>
            <p:cNvSpPr/>
            <p:nvPr/>
          </p:nvSpPr>
          <p:spPr>
            <a:xfrm>
              <a:off x="4973839"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0" name="Rechteck 399"/>
            <p:cNvSpPr/>
            <p:nvPr/>
          </p:nvSpPr>
          <p:spPr>
            <a:xfrm>
              <a:off x="5125645"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1" name="Rechteck 400"/>
            <p:cNvSpPr/>
            <p:nvPr/>
          </p:nvSpPr>
          <p:spPr>
            <a:xfrm>
              <a:off x="5277450"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2" name="Rechteck 401"/>
            <p:cNvSpPr/>
            <p:nvPr/>
          </p:nvSpPr>
          <p:spPr>
            <a:xfrm>
              <a:off x="3000364"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3" name="Rechteck 402"/>
            <p:cNvSpPr/>
            <p:nvPr/>
          </p:nvSpPr>
          <p:spPr>
            <a:xfrm>
              <a:off x="3152170"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4" name="Rechteck 403"/>
            <p:cNvSpPr/>
            <p:nvPr/>
          </p:nvSpPr>
          <p:spPr>
            <a:xfrm>
              <a:off x="3303976"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5" name="Rechteck 404"/>
            <p:cNvSpPr/>
            <p:nvPr/>
          </p:nvSpPr>
          <p:spPr>
            <a:xfrm>
              <a:off x="3000364"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6" name="Rechteck 405"/>
            <p:cNvSpPr/>
            <p:nvPr/>
          </p:nvSpPr>
          <p:spPr>
            <a:xfrm>
              <a:off x="3152170"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7" name="Rechteck 406"/>
            <p:cNvSpPr/>
            <p:nvPr/>
          </p:nvSpPr>
          <p:spPr>
            <a:xfrm>
              <a:off x="3303976"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8" name="Rechteck 407"/>
            <p:cNvSpPr/>
            <p:nvPr/>
          </p:nvSpPr>
          <p:spPr>
            <a:xfrm>
              <a:off x="3455781"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9" name="Rechteck 408"/>
            <p:cNvSpPr/>
            <p:nvPr/>
          </p:nvSpPr>
          <p:spPr>
            <a:xfrm>
              <a:off x="3000364"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0" name="Rechteck 409"/>
            <p:cNvSpPr/>
            <p:nvPr/>
          </p:nvSpPr>
          <p:spPr>
            <a:xfrm>
              <a:off x="3152170"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1" name="Rechteck 410"/>
            <p:cNvSpPr/>
            <p:nvPr/>
          </p:nvSpPr>
          <p:spPr>
            <a:xfrm>
              <a:off x="3303976"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2" name="Rechteck 411"/>
            <p:cNvSpPr/>
            <p:nvPr/>
          </p:nvSpPr>
          <p:spPr>
            <a:xfrm>
              <a:off x="3455781"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3" name="Rechteck 412"/>
            <p:cNvSpPr/>
            <p:nvPr/>
          </p:nvSpPr>
          <p:spPr>
            <a:xfrm>
              <a:off x="3000364"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4" name="Rechteck 413"/>
            <p:cNvSpPr/>
            <p:nvPr/>
          </p:nvSpPr>
          <p:spPr>
            <a:xfrm>
              <a:off x="3152170"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5" name="Rechteck 414"/>
            <p:cNvSpPr/>
            <p:nvPr/>
          </p:nvSpPr>
          <p:spPr>
            <a:xfrm>
              <a:off x="3303976"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6" name="Rechteck 415"/>
            <p:cNvSpPr/>
            <p:nvPr/>
          </p:nvSpPr>
          <p:spPr>
            <a:xfrm>
              <a:off x="3455781"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7" name="Rechteck 416"/>
            <p:cNvSpPr/>
            <p:nvPr/>
          </p:nvSpPr>
          <p:spPr>
            <a:xfrm>
              <a:off x="3000364"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8" name="Rechteck 417"/>
            <p:cNvSpPr/>
            <p:nvPr/>
          </p:nvSpPr>
          <p:spPr>
            <a:xfrm>
              <a:off x="3152170"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9" name="Rechteck 418"/>
            <p:cNvSpPr/>
            <p:nvPr/>
          </p:nvSpPr>
          <p:spPr>
            <a:xfrm>
              <a:off x="3303976"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0" name="Rechteck 419"/>
            <p:cNvSpPr/>
            <p:nvPr/>
          </p:nvSpPr>
          <p:spPr>
            <a:xfrm>
              <a:off x="3455781"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1" name="Rechteck 420"/>
            <p:cNvSpPr/>
            <p:nvPr/>
          </p:nvSpPr>
          <p:spPr>
            <a:xfrm>
              <a:off x="3000364"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2" name="Rechteck 421"/>
            <p:cNvSpPr/>
            <p:nvPr/>
          </p:nvSpPr>
          <p:spPr>
            <a:xfrm>
              <a:off x="3152170"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3" name="Rechteck 422"/>
            <p:cNvSpPr/>
            <p:nvPr/>
          </p:nvSpPr>
          <p:spPr>
            <a:xfrm>
              <a:off x="3303976"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4" name="Rechteck 423"/>
            <p:cNvSpPr/>
            <p:nvPr/>
          </p:nvSpPr>
          <p:spPr>
            <a:xfrm>
              <a:off x="3455781"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5" name="Rechteck 424"/>
            <p:cNvSpPr/>
            <p:nvPr/>
          </p:nvSpPr>
          <p:spPr>
            <a:xfrm>
              <a:off x="3607587"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6" name="Rechteck 425"/>
            <p:cNvSpPr/>
            <p:nvPr/>
          </p:nvSpPr>
          <p:spPr>
            <a:xfrm>
              <a:off x="3607587"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7" name="Rechteck 426"/>
            <p:cNvSpPr/>
            <p:nvPr/>
          </p:nvSpPr>
          <p:spPr>
            <a:xfrm>
              <a:off x="3759393"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8" name="Rechteck 427"/>
            <p:cNvSpPr/>
            <p:nvPr/>
          </p:nvSpPr>
          <p:spPr>
            <a:xfrm>
              <a:off x="3911199"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9" name="Rechteck 428"/>
            <p:cNvSpPr/>
            <p:nvPr/>
          </p:nvSpPr>
          <p:spPr>
            <a:xfrm>
              <a:off x="4063004"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0" name="Rechteck 429"/>
            <p:cNvSpPr/>
            <p:nvPr/>
          </p:nvSpPr>
          <p:spPr>
            <a:xfrm>
              <a:off x="3607587"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1" name="Rechteck 430"/>
            <p:cNvSpPr/>
            <p:nvPr/>
          </p:nvSpPr>
          <p:spPr>
            <a:xfrm>
              <a:off x="3759393"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2" name="Rechteck 431"/>
            <p:cNvSpPr/>
            <p:nvPr/>
          </p:nvSpPr>
          <p:spPr>
            <a:xfrm>
              <a:off x="3911199"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3" name="Rechteck 432"/>
            <p:cNvSpPr/>
            <p:nvPr/>
          </p:nvSpPr>
          <p:spPr>
            <a:xfrm>
              <a:off x="4063004"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4" name="Rechteck 433"/>
            <p:cNvSpPr/>
            <p:nvPr/>
          </p:nvSpPr>
          <p:spPr>
            <a:xfrm>
              <a:off x="3000364"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5" name="Rechteck 434"/>
            <p:cNvSpPr/>
            <p:nvPr/>
          </p:nvSpPr>
          <p:spPr>
            <a:xfrm>
              <a:off x="3152170"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6" name="Rechteck 435"/>
            <p:cNvSpPr/>
            <p:nvPr/>
          </p:nvSpPr>
          <p:spPr>
            <a:xfrm>
              <a:off x="3303976"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7" name="Rechteck 436"/>
            <p:cNvSpPr/>
            <p:nvPr/>
          </p:nvSpPr>
          <p:spPr>
            <a:xfrm>
              <a:off x="3455781"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8" name="Rechteck 437"/>
            <p:cNvSpPr/>
            <p:nvPr/>
          </p:nvSpPr>
          <p:spPr>
            <a:xfrm>
              <a:off x="3000364"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9" name="Rechteck 438"/>
            <p:cNvSpPr/>
            <p:nvPr/>
          </p:nvSpPr>
          <p:spPr>
            <a:xfrm>
              <a:off x="3152170"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0" name="Rechteck 439"/>
            <p:cNvSpPr/>
            <p:nvPr/>
          </p:nvSpPr>
          <p:spPr>
            <a:xfrm>
              <a:off x="3303976"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1" name="Rechteck 440"/>
            <p:cNvSpPr/>
            <p:nvPr/>
          </p:nvSpPr>
          <p:spPr>
            <a:xfrm>
              <a:off x="3455781"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2" name="Rechteck 441"/>
            <p:cNvSpPr/>
            <p:nvPr/>
          </p:nvSpPr>
          <p:spPr>
            <a:xfrm>
              <a:off x="3607587"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3" name="Rechteck 442"/>
            <p:cNvSpPr/>
            <p:nvPr/>
          </p:nvSpPr>
          <p:spPr>
            <a:xfrm>
              <a:off x="3759393"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4" name="Rechteck 443"/>
            <p:cNvSpPr/>
            <p:nvPr/>
          </p:nvSpPr>
          <p:spPr>
            <a:xfrm>
              <a:off x="3911199"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5" name="Rechteck 444"/>
            <p:cNvSpPr/>
            <p:nvPr/>
          </p:nvSpPr>
          <p:spPr>
            <a:xfrm>
              <a:off x="4063004"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6" name="Rechteck 445"/>
            <p:cNvSpPr/>
            <p:nvPr/>
          </p:nvSpPr>
          <p:spPr>
            <a:xfrm>
              <a:off x="3607587"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7" name="Rechteck 446"/>
            <p:cNvSpPr/>
            <p:nvPr/>
          </p:nvSpPr>
          <p:spPr>
            <a:xfrm>
              <a:off x="3759393"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8" name="Rechteck 447"/>
            <p:cNvSpPr/>
            <p:nvPr/>
          </p:nvSpPr>
          <p:spPr>
            <a:xfrm>
              <a:off x="3911199"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9" name="Rechteck 448"/>
            <p:cNvSpPr/>
            <p:nvPr/>
          </p:nvSpPr>
          <p:spPr>
            <a:xfrm>
              <a:off x="4063004"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0" name="Rechteck 449"/>
            <p:cNvSpPr/>
            <p:nvPr/>
          </p:nvSpPr>
          <p:spPr>
            <a:xfrm>
              <a:off x="4670227"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1" name="Rechteck 450"/>
            <p:cNvSpPr/>
            <p:nvPr/>
          </p:nvSpPr>
          <p:spPr>
            <a:xfrm>
              <a:off x="4518422"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2" name="Rechteck 451"/>
            <p:cNvSpPr/>
            <p:nvPr/>
          </p:nvSpPr>
          <p:spPr>
            <a:xfrm>
              <a:off x="4670227"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3" name="Rechteck 452"/>
            <p:cNvSpPr/>
            <p:nvPr/>
          </p:nvSpPr>
          <p:spPr>
            <a:xfrm>
              <a:off x="4214810"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4" name="Rechteck 453"/>
            <p:cNvSpPr/>
            <p:nvPr/>
          </p:nvSpPr>
          <p:spPr>
            <a:xfrm>
              <a:off x="4366616"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5" name="Rechteck 454"/>
            <p:cNvSpPr/>
            <p:nvPr/>
          </p:nvSpPr>
          <p:spPr>
            <a:xfrm>
              <a:off x="4518422"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6" name="Rechteck 455"/>
            <p:cNvSpPr/>
            <p:nvPr/>
          </p:nvSpPr>
          <p:spPr>
            <a:xfrm>
              <a:off x="4670227"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7" name="Rechteck 456"/>
            <p:cNvSpPr/>
            <p:nvPr/>
          </p:nvSpPr>
          <p:spPr>
            <a:xfrm>
              <a:off x="4214810"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8" name="Rechteck 457"/>
            <p:cNvSpPr/>
            <p:nvPr/>
          </p:nvSpPr>
          <p:spPr>
            <a:xfrm>
              <a:off x="4366616"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9" name="Rechteck 458"/>
            <p:cNvSpPr/>
            <p:nvPr/>
          </p:nvSpPr>
          <p:spPr>
            <a:xfrm>
              <a:off x="4518422"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0" name="Rechteck 459"/>
            <p:cNvSpPr/>
            <p:nvPr/>
          </p:nvSpPr>
          <p:spPr>
            <a:xfrm>
              <a:off x="4670227"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1" name="Rechteck 460"/>
            <p:cNvSpPr/>
            <p:nvPr/>
          </p:nvSpPr>
          <p:spPr>
            <a:xfrm>
              <a:off x="4822033"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2" name="Rechteck 461"/>
            <p:cNvSpPr/>
            <p:nvPr/>
          </p:nvSpPr>
          <p:spPr>
            <a:xfrm>
              <a:off x="4973839"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3" name="Rechteck 462"/>
            <p:cNvSpPr/>
            <p:nvPr/>
          </p:nvSpPr>
          <p:spPr>
            <a:xfrm>
              <a:off x="5125645"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4" name="Rechteck 463"/>
            <p:cNvSpPr/>
            <p:nvPr/>
          </p:nvSpPr>
          <p:spPr>
            <a:xfrm>
              <a:off x="5277450"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5" name="Rechteck 464"/>
            <p:cNvSpPr/>
            <p:nvPr/>
          </p:nvSpPr>
          <p:spPr>
            <a:xfrm>
              <a:off x="4822033"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6" name="Rechteck 465"/>
            <p:cNvSpPr/>
            <p:nvPr/>
          </p:nvSpPr>
          <p:spPr>
            <a:xfrm>
              <a:off x="4973839"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7" name="Rechteck 466"/>
            <p:cNvSpPr/>
            <p:nvPr/>
          </p:nvSpPr>
          <p:spPr>
            <a:xfrm>
              <a:off x="5125645"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8" name="Rechteck 467"/>
            <p:cNvSpPr/>
            <p:nvPr/>
          </p:nvSpPr>
          <p:spPr>
            <a:xfrm>
              <a:off x="5277450"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9" name="Rechteck 468"/>
            <p:cNvSpPr/>
            <p:nvPr/>
          </p:nvSpPr>
          <p:spPr>
            <a:xfrm>
              <a:off x="4822033"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0" name="Rechteck 469"/>
            <p:cNvSpPr/>
            <p:nvPr/>
          </p:nvSpPr>
          <p:spPr>
            <a:xfrm>
              <a:off x="4973839"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1" name="Rechteck 470"/>
            <p:cNvSpPr/>
            <p:nvPr/>
          </p:nvSpPr>
          <p:spPr>
            <a:xfrm>
              <a:off x="5125645"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2" name="Rechteck 471"/>
            <p:cNvSpPr/>
            <p:nvPr/>
          </p:nvSpPr>
          <p:spPr>
            <a:xfrm>
              <a:off x="5277450"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3" name="Rechteck 472"/>
            <p:cNvSpPr/>
            <p:nvPr/>
          </p:nvSpPr>
          <p:spPr>
            <a:xfrm>
              <a:off x="4822033"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4" name="Rechteck 473"/>
            <p:cNvSpPr/>
            <p:nvPr/>
          </p:nvSpPr>
          <p:spPr>
            <a:xfrm>
              <a:off x="4973839"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5" name="Rechteck 474"/>
            <p:cNvSpPr/>
            <p:nvPr/>
          </p:nvSpPr>
          <p:spPr>
            <a:xfrm>
              <a:off x="5125645"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6" name="Rechteck 475"/>
            <p:cNvSpPr/>
            <p:nvPr/>
          </p:nvSpPr>
          <p:spPr>
            <a:xfrm>
              <a:off x="5277450"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7" name="Rechteck 476"/>
            <p:cNvSpPr/>
            <p:nvPr/>
          </p:nvSpPr>
          <p:spPr>
            <a:xfrm>
              <a:off x="4822033"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8" name="Rechteck 477"/>
            <p:cNvSpPr/>
            <p:nvPr/>
          </p:nvSpPr>
          <p:spPr>
            <a:xfrm>
              <a:off x="4973839"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9" name="Rechteck 478"/>
            <p:cNvSpPr/>
            <p:nvPr/>
          </p:nvSpPr>
          <p:spPr>
            <a:xfrm>
              <a:off x="5125645"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0" name="Rechteck 479"/>
            <p:cNvSpPr/>
            <p:nvPr/>
          </p:nvSpPr>
          <p:spPr>
            <a:xfrm>
              <a:off x="5277450"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1" name="Rechteck 480"/>
            <p:cNvSpPr/>
            <p:nvPr/>
          </p:nvSpPr>
          <p:spPr>
            <a:xfrm>
              <a:off x="4822033"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2" name="Rechteck 481"/>
            <p:cNvSpPr/>
            <p:nvPr/>
          </p:nvSpPr>
          <p:spPr>
            <a:xfrm>
              <a:off x="4973839"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3" name="Rechteck 482"/>
            <p:cNvSpPr/>
            <p:nvPr/>
          </p:nvSpPr>
          <p:spPr>
            <a:xfrm>
              <a:off x="5125645"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4" name="Rechteck 483"/>
            <p:cNvSpPr/>
            <p:nvPr/>
          </p:nvSpPr>
          <p:spPr>
            <a:xfrm>
              <a:off x="5277450"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5" name="Rechteck 484"/>
            <p:cNvSpPr/>
            <p:nvPr/>
          </p:nvSpPr>
          <p:spPr>
            <a:xfrm>
              <a:off x="4214810"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6" name="Rechteck 485"/>
            <p:cNvSpPr/>
            <p:nvPr/>
          </p:nvSpPr>
          <p:spPr>
            <a:xfrm>
              <a:off x="4366616"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7" name="Rechteck 486"/>
            <p:cNvSpPr/>
            <p:nvPr/>
          </p:nvSpPr>
          <p:spPr>
            <a:xfrm>
              <a:off x="4518422"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8" name="Rechteck 487"/>
            <p:cNvSpPr/>
            <p:nvPr/>
          </p:nvSpPr>
          <p:spPr>
            <a:xfrm>
              <a:off x="4670227"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9" name="Rechteck 488"/>
            <p:cNvSpPr/>
            <p:nvPr/>
          </p:nvSpPr>
          <p:spPr>
            <a:xfrm>
              <a:off x="4214810"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0" name="Rechteck 489"/>
            <p:cNvSpPr/>
            <p:nvPr/>
          </p:nvSpPr>
          <p:spPr>
            <a:xfrm>
              <a:off x="4366616"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1" name="Rechteck 490"/>
            <p:cNvSpPr/>
            <p:nvPr/>
          </p:nvSpPr>
          <p:spPr>
            <a:xfrm>
              <a:off x="4518422"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2" name="Rechteck 491"/>
            <p:cNvSpPr/>
            <p:nvPr/>
          </p:nvSpPr>
          <p:spPr>
            <a:xfrm>
              <a:off x="4670227"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3" name="Rechteck 492"/>
            <p:cNvSpPr/>
            <p:nvPr/>
          </p:nvSpPr>
          <p:spPr>
            <a:xfrm>
              <a:off x="4822033"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4" name="Rechteck 493"/>
            <p:cNvSpPr/>
            <p:nvPr/>
          </p:nvSpPr>
          <p:spPr>
            <a:xfrm>
              <a:off x="4973839"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5" name="Rechteck 494"/>
            <p:cNvSpPr/>
            <p:nvPr/>
          </p:nvSpPr>
          <p:spPr>
            <a:xfrm>
              <a:off x="5125645"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6" name="Rechteck 495"/>
            <p:cNvSpPr/>
            <p:nvPr/>
          </p:nvSpPr>
          <p:spPr>
            <a:xfrm>
              <a:off x="5277450"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7" name="Rechteck 496"/>
            <p:cNvSpPr/>
            <p:nvPr/>
          </p:nvSpPr>
          <p:spPr>
            <a:xfrm>
              <a:off x="4822033"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8" name="Rechteck 497"/>
            <p:cNvSpPr/>
            <p:nvPr/>
          </p:nvSpPr>
          <p:spPr>
            <a:xfrm>
              <a:off x="4973839"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9" name="Rechteck 498"/>
            <p:cNvSpPr/>
            <p:nvPr/>
          </p:nvSpPr>
          <p:spPr>
            <a:xfrm>
              <a:off x="5125645"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0" name="Rechteck 499"/>
            <p:cNvSpPr/>
            <p:nvPr/>
          </p:nvSpPr>
          <p:spPr>
            <a:xfrm>
              <a:off x="5277450"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 name="Group 1194"/>
            <p:cNvGrpSpPr/>
            <p:nvPr/>
          </p:nvGrpSpPr>
          <p:grpSpPr>
            <a:xfrm>
              <a:off x="3607587" y="3973715"/>
              <a:ext cx="1214446" cy="1214446"/>
              <a:chOff x="4411264" y="3000372"/>
              <a:chExt cx="1214446" cy="1214446"/>
            </a:xfrm>
          </p:grpSpPr>
          <p:sp>
            <p:nvSpPr>
              <p:cNvPr id="280" name="Rechteck 279"/>
              <p:cNvSpPr/>
              <p:nvPr/>
            </p:nvSpPr>
            <p:spPr>
              <a:xfrm>
                <a:off x="4714876" y="300037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1" name="Rechteck 280"/>
              <p:cNvSpPr/>
              <p:nvPr/>
            </p:nvSpPr>
            <p:spPr>
              <a:xfrm>
                <a:off x="4866681" y="300037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5" name="Rechteck 284"/>
              <p:cNvSpPr/>
              <p:nvPr/>
            </p:nvSpPr>
            <p:spPr>
              <a:xfrm>
                <a:off x="4411264" y="3303984"/>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6" name="Rechteck 285"/>
              <p:cNvSpPr/>
              <p:nvPr/>
            </p:nvSpPr>
            <p:spPr>
              <a:xfrm>
                <a:off x="5018487" y="300037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7" name="Rechteck 286"/>
              <p:cNvSpPr/>
              <p:nvPr/>
            </p:nvSpPr>
            <p:spPr>
              <a:xfrm>
                <a:off x="5170293" y="300037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8" name="Rechteck 287"/>
              <p:cNvSpPr/>
              <p:nvPr/>
            </p:nvSpPr>
            <p:spPr>
              <a:xfrm>
                <a:off x="5322099" y="3152178"/>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9" name="Rechteck 288"/>
              <p:cNvSpPr/>
              <p:nvPr/>
            </p:nvSpPr>
            <p:spPr>
              <a:xfrm>
                <a:off x="5473904" y="3303984"/>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0" name="Rechteck 289"/>
              <p:cNvSpPr/>
              <p:nvPr/>
            </p:nvSpPr>
            <p:spPr>
              <a:xfrm>
                <a:off x="5473904" y="3455789"/>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2" name="Rechteck 291"/>
              <p:cNvSpPr/>
              <p:nvPr/>
            </p:nvSpPr>
            <p:spPr>
              <a:xfrm>
                <a:off x="4411264" y="3759401"/>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4" name="Rechteck 293"/>
              <p:cNvSpPr/>
              <p:nvPr/>
            </p:nvSpPr>
            <p:spPr>
              <a:xfrm>
                <a:off x="4563070" y="3911207"/>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6" name="Rechteck 295"/>
              <p:cNvSpPr/>
              <p:nvPr/>
            </p:nvSpPr>
            <p:spPr>
              <a:xfrm>
                <a:off x="4714876" y="406301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7" name="Rechteck 296"/>
              <p:cNvSpPr/>
              <p:nvPr/>
            </p:nvSpPr>
            <p:spPr>
              <a:xfrm>
                <a:off x="4866681" y="406301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8" name="Rechteck 297"/>
              <p:cNvSpPr/>
              <p:nvPr/>
            </p:nvSpPr>
            <p:spPr>
              <a:xfrm>
                <a:off x="5473904" y="3607595"/>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9" name="Rechteck 298"/>
              <p:cNvSpPr/>
              <p:nvPr/>
            </p:nvSpPr>
            <p:spPr>
              <a:xfrm>
                <a:off x="5473904" y="3759401"/>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0" name="Rechteck 299"/>
              <p:cNvSpPr/>
              <p:nvPr/>
            </p:nvSpPr>
            <p:spPr>
              <a:xfrm>
                <a:off x="5322099" y="3911207"/>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1" name="Rechteck 300"/>
              <p:cNvSpPr/>
              <p:nvPr/>
            </p:nvSpPr>
            <p:spPr>
              <a:xfrm>
                <a:off x="5018487" y="406301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2" name="Rechteck 301"/>
              <p:cNvSpPr/>
              <p:nvPr/>
            </p:nvSpPr>
            <p:spPr>
              <a:xfrm>
                <a:off x="5170293" y="4063012"/>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5" name="Rechteck 504"/>
              <p:cNvSpPr/>
              <p:nvPr/>
            </p:nvSpPr>
            <p:spPr>
              <a:xfrm>
                <a:off x="4563070" y="3152178"/>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8" name="Rechteck 507"/>
              <p:cNvSpPr/>
              <p:nvPr/>
            </p:nvSpPr>
            <p:spPr>
              <a:xfrm>
                <a:off x="4411264" y="3455789"/>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0" name="Rechteck 519"/>
              <p:cNvSpPr/>
              <p:nvPr/>
            </p:nvSpPr>
            <p:spPr>
              <a:xfrm>
                <a:off x="4411264" y="3607595"/>
                <a:ext cx="151806" cy="15180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6" name="Group 1195"/>
            <p:cNvGrpSpPr/>
            <p:nvPr/>
          </p:nvGrpSpPr>
          <p:grpSpPr>
            <a:xfrm>
              <a:off x="3750463" y="4116591"/>
              <a:ext cx="910835" cy="910835"/>
              <a:chOff x="6840157" y="2402079"/>
              <a:chExt cx="910835" cy="910835"/>
            </a:xfrm>
          </p:grpSpPr>
          <p:sp>
            <p:nvSpPr>
              <p:cNvPr id="501" name="Rechteck 500"/>
              <p:cNvSpPr/>
              <p:nvPr/>
            </p:nvSpPr>
            <p:spPr>
              <a:xfrm>
                <a:off x="6991963" y="2402079"/>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3" name="Rechteck 502"/>
              <p:cNvSpPr/>
              <p:nvPr/>
            </p:nvSpPr>
            <p:spPr>
              <a:xfrm>
                <a:off x="6991963" y="2553885"/>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4" name="Rechteck 503"/>
              <p:cNvSpPr/>
              <p:nvPr/>
            </p:nvSpPr>
            <p:spPr>
              <a:xfrm>
                <a:off x="7143768" y="2553885"/>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6" name="Rechteck 505"/>
              <p:cNvSpPr/>
              <p:nvPr/>
            </p:nvSpPr>
            <p:spPr>
              <a:xfrm>
                <a:off x="7143768" y="2402079"/>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7" name="Rechteck 506"/>
              <p:cNvSpPr/>
              <p:nvPr/>
            </p:nvSpPr>
            <p:spPr>
              <a:xfrm>
                <a:off x="6840157" y="2553885"/>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9" name="Rechteck 508"/>
              <p:cNvSpPr/>
              <p:nvPr/>
            </p:nvSpPr>
            <p:spPr>
              <a:xfrm>
                <a:off x="6840157" y="2705690"/>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0" name="Rechteck 509"/>
              <p:cNvSpPr/>
              <p:nvPr/>
            </p:nvSpPr>
            <p:spPr>
              <a:xfrm>
                <a:off x="6991963" y="2705690"/>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1" name="Rechteck 510"/>
              <p:cNvSpPr/>
              <p:nvPr/>
            </p:nvSpPr>
            <p:spPr>
              <a:xfrm>
                <a:off x="7143768" y="2705690"/>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2" name="Rechteck 511"/>
              <p:cNvSpPr/>
              <p:nvPr/>
            </p:nvSpPr>
            <p:spPr>
              <a:xfrm>
                <a:off x="7295574" y="2402079"/>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3" name="Rechteck 512"/>
              <p:cNvSpPr/>
              <p:nvPr/>
            </p:nvSpPr>
            <p:spPr>
              <a:xfrm>
                <a:off x="7447380" y="2402079"/>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4" name="Rechteck 513"/>
              <p:cNvSpPr/>
              <p:nvPr/>
            </p:nvSpPr>
            <p:spPr>
              <a:xfrm>
                <a:off x="7295574" y="2553885"/>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5" name="Rechteck 514"/>
              <p:cNvSpPr/>
              <p:nvPr/>
            </p:nvSpPr>
            <p:spPr>
              <a:xfrm>
                <a:off x="7447380" y="2553885"/>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6" name="Rechteck 515"/>
              <p:cNvSpPr/>
              <p:nvPr/>
            </p:nvSpPr>
            <p:spPr>
              <a:xfrm>
                <a:off x="7599186" y="2553885"/>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7" name="Rechteck 516"/>
              <p:cNvSpPr/>
              <p:nvPr/>
            </p:nvSpPr>
            <p:spPr>
              <a:xfrm>
                <a:off x="7295574" y="2705690"/>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8" name="Rechteck 517"/>
              <p:cNvSpPr/>
              <p:nvPr/>
            </p:nvSpPr>
            <p:spPr>
              <a:xfrm>
                <a:off x="7447380" y="2705690"/>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9" name="Rechteck 518"/>
              <p:cNvSpPr/>
              <p:nvPr/>
            </p:nvSpPr>
            <p:spPr>
              <a:xfrm>
                <a:off x="7599186" y="2705690"/>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1" name="Rechteck 520"/>
              <p:cNvSpPr/>
              <p:nvPr/>
            </p:nvSpPr>
            <p:spPr>
              <a:xfrm>
                <a:off x="6840157" y="2857496"/>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2" name="Rechteck 521"/>
              <p:cNvSpPr/>
              <p:nvPr/>
            </p:nvSpPr>
            <p:spPr>
              <a:xfrm>
                <a:off x="6991963" y="2857496"/>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3" name="Rechteck 522"/>
              <p:cNvSpPr/>
              <p:nvPr/>
            </p:nvSpPr>
            <p:spPr>
              <a:xfrm>
                <a:off x="7143768" y="2857496"/>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4" name="Rechteck 523"/>
              <p:cNvSpPr/>
              <p:nvPr/>
            </p:nvSpPr>
            <p:spPr>
              <a:xfrm>
                <a:off x="6840157" y="3009302"/>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5" name="Rechteck 524"/>
              <p:cNvSpPr/>
              <p:nvPr/>
            </p:nvSpPr>
            <p:spPr>
              <a:xfrm>
                <a:off x="6991963" y="3009302"/>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6" name="Rechteck 525"/>
              <p:cNvSpPr/>
              <p:nvPr/>
            </p:nvSpPr>
            <p:spPr>
              <a:xfrm>
                <a:off x="7143768" y="3009302"/>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7" name="Rechteck 526"/>
              <p:cNvSpPr/>
              <p:nvPr/>
            </p:nvSpPr>
            <p:spPr>
              <a:xfrm>
                <a:off x="6991963" y="3161108"/>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8" name="Rechteck 527"/>
              <p:cNvSpPr/>
              <p:nvPr/>
            </p:nvSpPr>
            <p:spPr>
              <a:xfrm>
                <a:off x="7143768" y="3161108"/>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9" name="Rechteck 528"/>
              <p:cNvSpPr/>
              <p:nvPr/>
            </p:nvSpPr>
            <p:spPr>
              <a:xfrm>
                <a:off x="7295574" y="2857496"/>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0" name="Rechteck 529"/>
              <p:cNvSpPr/>
              <p:nvPr/>
            </p:nvSpPr>
            <p:spPr>
              <a:xfrm>
                <a:off x="7447380" y="2857496"/>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1" name="Rechteck 530"/>
              <p:cNvSpPr/>
              <p:nvPr/>
            </p:nvSpPr>
            <p:spPr>
              <a:xfrm>
                <a:off x="7599186" y="2857496"/>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2" name="Rechteck 531"/>
              <p:cNvSpPr/>
              <p:nvPr/>
            </p:nvSpPr>
            <p:spPr>
              <a:xfrm>
                <a:off x="7295574" y="3009302"/>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3" name="Rechteck 532"/>
              <p:cNvSpPr/>
              <p:nvPr/>
            </p:nvSpPr>
            <p:spPr>
              <a:xfrm>
                <a:off x="7447380" y="3009302"/>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4" name="Rechteck 533"/>
              <p:cNvSpPr/>
              <p:nvPr/>
            </p:nvSpPr>
            <p:spPr>
              <a:xfrm>
                <a:off x="7599186" y="3009302"/>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5" name="Rechteck 534"/>
              <p:cNvSpPr/>
              <p:nvPr/>
            </p:nvSpPr>
            <p:spPr>
              <a:xfrm>
                <a:off x="7295574" y="3161108"/>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6" name="Rechteck 535"/>
              <p:cNvSpPr/>
              <p:nvPr/>
            </p:nvSpPr>
            <p:spPr>
              <a:xfrm>
                <a:off x="7447380" y="3161108"/>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nvGrpSpPr>
          <p:cNvPr id="8" name="Group 2292"/>
          <p:cNvGrpSpPr/>
          <p:nvPr/>
        </p:nvGrpSpPr>
        <p:grpSpPr>
          <a:xfrm>
            <a:off x="12763547" y="1902015"/>
            <a:ext cx="3238523" cy="2428892"/>
            <a:chOff x="5500694" y="1857364"/>
            <a:chExt cx="2428892" cy="2428892"/>
          </a:xfrm>
        </p:grpSpPr>
        <p:grpSp>
          <p:nvGrpSpPr>
            <p:cNvPr id="9" name="Group 2210"/>
            <p:cNvGrpSpPr/>
            <p:nvPr/>
          </p:nvGrpSpPr>
          <p:grpSpPr>
            <a:xfrm>
              <a:off x="5500694" y="1857364"/>
              <a:ext cx="1214947" cy="1219525"/>
              <a:chOff x="5500694" y="1857364"/>
              <a:chExt cx="1214947" cy="1219525"/>
            </a:xfrm>
          </p:grpSpPr>
          <p:sp>
            <p:nvSpPr>
              <p:cNvPr id="2067" name="Rectangle 2066"/>
              <p:cNvSpPr/>
              <p:nvPr/>
            </p:nvSpPr>
            <p:spPr>
              <a:xfrm>
                <a:off x="5500694" y="1857364"/>
                <a:ext cx="1214446" cy="121444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0" name="Group 2075"/>
              <p:cNvGrpSpPr/>
              <p:nvPr/>
            </p:nvGrpSpPr>
            <p:grpSpPr>
              <a:xfrm>
                <a:off x="5500694" y="1857364"/>
                <a:ext cx="1214446" cy="1214446"/>
                <a:chOff x="5500694" y="1857364"/>
                <a:chExt cx="2428892" cy="2428892"/>
              </a:xfrm>
            </p:grpSpPr>
            <p:sp>
              <p:nvSpPr>
                <p:cNvPr id="2072" name="Rectangle 2071"/>
                <p:cNvSpPr/>
                <p:nvPr/>
              </p:nvSpPr>
              <p:spPr>
                <a:xfrm>
                  <a:off x="5500694"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73" name="Rectangle 2072"/>
                <p:cNvSpPr/>
                <p:nvPr/>
              </p:nvSpPr>
              <p:spPr>
                <a:xfrm>
                  <a:off x="6715140"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74" name="Rectangle 2073"/>
                <p:cNvSpPr/>
                <p:nvPr/>
              </p:nvSpPr>
              <p:spPr>
                <a:xfrm>
                  <a:off x="5500694"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75" name="Rectangle 2074"/>
                <p:cNvSpPr/>
                <p:nvPr/>
              </p:nvSpPr>
              <p:spPr>
                <a:xfrm>
                  <a:off x="6715140"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1" name="Group 2081"/>
              <p:cNvGrpSpPr/>
              <p:nvPr/>
            </p:nvGrpSpPr>
            <p:grpSpPr>
              <a:xfrm>
                <a:off x="6107130" y="2463800"/>
                <a:ext cx="608010" cy="608010"/>
                <a:chOff x="5500694" y="1857364"/>
                <a:chExt cx="2428892" cy="2428892"/>
              </a:xfrm>
            </p:grpSpPr>
            <p:sp>
              <p:nvSpPr>
                <p:cNvPr id="2083" name="Rectangle 2082"/>
                <p:cNvSpPr/>
                <p:nvPr/>
              </p:nvSpPr>
              <p:spPr>
                <a:xfrm>
                  <a:off x="5500694"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84" name="Rectangle 2083"/>
                <p:cNvSpPr/>
                <p:nvPr/>
              </p:nvSpPr>
              <p:spPr>
                <a:xfrm>
                  <a:off x="6715140"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85" name="Rectangle 2084"/>
                <p:cNvSpPr/>
                <p:nvPr/>
              </p:nvSpPr>
              <p:spPr>
                <a:xfrm>
                  <a:off x="5500694"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86" name="Rectangle 2085"/>
                <p:cNvSpPr/>
                <p:nvPr/>
              </p:nvSpPr>
              <p:spPr>
                <a:xfrm>
                  <a:off x="6715140"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2" name="Group 2086"/>
              <p:cNvGrpSpPr/>
              <p:nvPr/>
            </p:nvGrpSpPr>
            <p:grpSpPr>
              <a:xfrm>
                <a:off x="6106057" y="2464333"/>
                <a:ext cx="303210" cy="303210"/>
                <a:chOff x="5500694" y="1857364"/>
                <a:chExt cx="2428892" cy="2428892"/>
              </a:xfrm>
            </p:grpSpPr>
            <p:sp>
              <p:nvSpPr>
                <p:cNvPr id="2088" name="Rectangle 2087"/>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89" name="Rectangle 2088"/>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90" name="Rectangle 2089"/>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91" name="Rectangle 2090"/>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3" name="Group 2195"/>
              <p:cNvGrpSpPr/>
              <p:nvPr/>
            </p:nvGrpSpPr>
            <p:grpSpPr>
              <a:xfrm>
                <a:off x="6412431" y="2468194"/>
                <a:ext cx="303210" cy="303210"/>
                <a:chOff x="5500694" y="1857364"/>
                <a:chExt cx="2428892" cy="2428892"/>
              </a:xfrm>
            </p:grpSpPr>
            <p:sp>
              <p:nvSpPr>
                <p:cNvPr id="2197" name="Rectangle 2196"/>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98" name="Rectangle 2197"/>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99" name="Rectangle 2198"/>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0" name="Rectangle 2199"/>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4" name="Group 2200"/>
              <p:cNvGrpSpPr/>
              <p:nvPr/>
            </p:nvGrpSpPr>
            <p:grpSpPr>
              <a:xfrm>
                <a:off x="6114420" y="2773679"/>
                <a:ext cx="303210" cy="303210"/>
                <a:chOff x="5500694" y="1857364"/>
                <a:chExt cx="2428892" cy="2428892"/>
              </a:xfrm>
            </p:grpSpPr>
            <p:sp>
              <p:nvSpPr>
                <p:cNvPr id="2202" name="Rectangle 2201"/>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3" name="Rectangle 2202"/>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4" name="Rectangle 2203"/>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5" name="Rectangle 2204"/>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nvGrpSpPr>
            <p:cNvPr id="15" name="Group 2211"/>
            <p:cNvGrpSpPr/>
            <p:nvPr/>
          </p:nvGrpSpPr>
          <p:grpSpPr>
            <a:xfrm flipH="1">
              <a:off x="6715641" y="1857364"/>
              <a:ext cx="1213945" cy="1219525"/>
              <a:chOff x="5500694" y="1857364"/>
              <a:chExt cx="1214947" cy="1219525"/>
            </a:xfrm>
          </p:grpSpPr>
          <p:sp>
            <p:nvSpPr>
              <p:cNvPr id="2213" name="Rectangle 2212"/>
              <p:cNvSpPr/>
              <p:nvPr/>
            </p:nvSpPr>
            <p:spPr>
              <a:xfrm>
                <a:off x="5500694" y="1857364"/>
                <a:ext cx="1214446" cy="121444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6" name="Group 2075"/>
              <p:cNvGrpSpPr/>
              <p:nvPr/>
            </p:nvGrpSpPr>
            <p:grpSpPr>
              <a:xfrm>
                <a:off x="5500694" y="1857364"/>
                <a:ext cx="1214446" cy="1214446"/>
                <a:chOff x="5500694" y="1857364"/>
                <a:chExt cx="2428892" cy="2428892"/>
              </a:xfrm>
            </p:grpSpPr>
            <p:sp>
              <p:nvSpPr>
                <p:cNvPr id="2235" name="Rectangle 2234"/>
                <p:cNvSpPr/>
                <p:nvPr/>
              </p:nvSpPr>
              <p:spPr>
                <a:xfrm>
                  <a:off x="5500694"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6" name="Rectangle 2235"/>
                <p:cNvSpPr/>
                <p:nvPr/>
              </p:nvSpPr>
              <p:spPr>
                <a:xfrm>
                  <a:off x="6715140"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7" name="Rectangle 2236"/>
                <p:cNvSpPr/>
                <p:nvPr/>
              </p:nvSpPr>
              <p:spPr>
                <a:xfrm>
                  <a:off x="5500694"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8" name="Rectangle 2237"/>
                <p:cNvSpPr/>
                <p:nvPr/>
              </p:nvSpPr>
              <p:spPr>
                <a:xfrm>
                  <a:off x="6715140"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2081"/>
              <p:cNvGrpSpPr/>
              <p:nvPr/>
            </p:nvGrpSpPr>
            <p:grpSpPr>
              <a:xfrm>
                <a:off x="6107130" y="2463800"/>
                <a:ext cx="608010" cy="608010"/>
                <a:chOff x="5500694" y="1857364"/>
                <a:chExt cx="2428892" cy="2428892"/>
              </a:xfrm>
            </p:grpSpPr>
            <p:sp>
              <p:nvSpPr>
                <p:cNvPr id="2231" name="Rectangle 2230"/>
                <p:cNvSpPr/>
                <p:nvPr/>
              </p:nvSpPr>
              <p:spPr>
                <a:xfrm>
                  <a:off x="5500694"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2" name="Rectangle 2231"/>
                <p:cNvSpPr/>
                <p:nvPr/>
              </p:nvSpPr>
              <p:spPr>
                <a:xfrm>
                  <a:off x="6715140"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3" name="Rectangle 2232"/>
                <p:cNvSpPr/>
                <p:nvPr/>
              </p:nvSpPr>
              <p:spPr>
                <a:xfrm>
                  <a:off x="5500694"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4" name="Rectangle 2233"/>
                <p:cNvSpPr/>
                <p:nvPr/>
              </p:nvSpPr>
              <p:spPr>
                <a:xfrm>
                  <a:off x="6715140"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8" name="Group 2086"/>
              <p:cNvGrpSpPr/>
              <p:nvPr/>
            </p:nvGrpSpPr>
            <p:grpSpPr>
              <a:xfrm>
                <a:off x="6106057" y="2464333"/>
                <a:ext cx="303210" cy="303210"/>
                <a:chOff x="5500694" y="1857364"/>
                <a:chExt cx="2428892" cy="2428892"/>
              </a:xfrm>
            </p:grpSpPr>
            <p:sp>
              <p:nvSpPr>
                <p:cNvPr id="2227" name="Rectangle 2226"/>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8" name="Rectangle 2227"/>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9" name="Rectangle 2228"/>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0" name="Rectangle 2229"/>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9" name="Group 2195"/>
              <p:cNvGrpSpPr/>
              <p:nvPr/>
            </p:nvGrpSpPr>
            <p:grpSpPr>
              <a:xfrm>
                <a:off x="6412431" y="2468194"/>
                <a:ext cx="303210" cy="303210"/>
                <a:chOff x="5500694" y="1857364"/>
                <a:chExt cx="2428892" cy="2428892"/>
              </a:xfrm>
            </p:grpSpPr>
            <p:sp>
              <p:nvSpPr>
                <p:cNvPr id="2223" name="Rectangle 2222"/>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4" name="Rectangle 2223"/>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5" name="Rectangle 2224"/>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6" name="Rectangle 2225"/>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0" name="Group 2200"/>
              <p:cNvGrpSpPr/>
              <p:nvPr/>
            </p:nvGrpSpPr>
            <p:grpSpPr>
              <a:xfrm>
                <a:off x="6114420" y="2773679"/>
                <a:ext cx="303210" cy="303210"/>
                <a:chOff x="5500694" y="1857364"/>
                <a:chExt cx="2428892" cy="2428892"/>
              </a:xfrm>
            </p:grpSpPr>
            <p:sp>
              <p:nvSpPr>
                <p:cNvPr id="2219" name="Rectangle 2218"/>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0" name="Rectangle 2219"/>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1" name="Rectangle 2220"/>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22" name="Rectangle 2221"/>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nvGrpSpPr>
            <p:cNvPr id="21" name="Group 2238"/>
            <p:cNvGrpSpPr/>
            <p:nvPr/>
          </p:nvGrpSpPr>
          <p:grpSpPr>
            <a:xfrm flipV="1">
              <a:off x="5500694" y="3076889"/>
              <a:ext cx="1214947" cy="1209367"/>
              <a:chOff x="5500694" y="1857364"/>
              <a:chExt cx="1214947" cy="1219525"/>
            </a:xfrm>
          </p:grpSpPr>
          <p:sp>
            <p:nvSpPr>
              <p:cNvPr id="2240" name="Rectangle 2239"/>
              <p:cNvSpPr/>
              <p:nvPr/>
            </p:nvSpPr>
            <p:spPr>
              <a:xfrm>
                <a:off x="5500694" y="1857364"/>
                <a:ext cx="1214446" cy="121444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2" name="Group 2075"/>
              <p:cNvGrpSpPr/>
              <p:nvPr/>
            </p:nvGrpSpPr>
            <p:grpSpPr>
              <a:xfrm>
                <a:off x="5500694" y="1857364"/>
                <a:ext cx="1214446" cy="1214446"/>
                <a:chOff x="5500694" y="1857364"/>
                <a:chExt cx="2428892" cy="2428892"/>
              </a:xfrm>
            </p:grpSpPr>
            <p:sp>
              <p:nvSpPr>
                <p:cNvPr id="2262" name="Rectangle 2261"/>
                <p:cNvSpPr/>
                <p:nvPr/>
              </p:nvSpPr>
              <p:spPr>
                <a:xfrm>
                  <a:off x="5500694"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63" name="Rectangle 2262"/>
                <p:cNvSpPr/>
                <p:nvPr/>
              </p:nvSpPr>
              <p:spPr>
                <a:xfrm>
                  <a:off x="6715140"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64" name="Rectangle 2263"/>
                <p:cNvSpPr/>
                <p:nvPr/>
              </p:nvSpPr>
              <p:spPr>
                <a:xfrm>
                  <a:off x="5500694"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65" name="Rectangle 2264"/>
                <p:cNvSpPr/>
                <p:nvPr/>
              </p:nvSpPr>
              <p:spPr>
                <a:xfrm>
                  <a:off x="6715140"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3" name="Group 2081"/>
              <p:cNvGrpSpPr/>
              <p:nvPr/>
            </p:nvGrpSpPr>
            <p:grpSpPr>
              <a:xfrm>
                <a:off x="6107130" y="2463800"/>
                <a:ext cx="608010" cy="608010"/>
                <a:chOff x="5500694" y="1857364"/>
                <a:chExt cx="2428892" cy="2428892"/>
              </a:xfrm>
            </p:grpSpPr>
            <p:sp>
              <p:nvSpPr>
                <p:cNvPr id="2258" name="Rectangle 2257"/>
                <p:cNvSpPr/>
                <p:nvPr/>
              </p:nvSpPr>
              <p:spPr>
                <a:xfrm>
                  <a:off x="5500694"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9" name="Rectangle 2258"/>
                <p:cNvSpPr/>
                <p:nvPr/>
              </p:nvSpPr>
              <p:spPr>
                <a:xfrm>
                  <a:off x="6715140"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60" name="Rectangle 2259"/>
                <p:cNvSpPr/>
                <p:nvPr/>
              </p:nvSpPr>
              <p:spPr>
                <a:xfrm>
                  <a:off x="5500694"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61" name="Rectangle 2260"/>
                <p:cNvSpPr/>
                <p:nvPr/>
              </p:nvSpPr>
              <p:spPr>
                <a:xfrm>
                  <a:off x="6715140"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4" name="Group 2086"/>
              <p:cNvGrpSpPr/>
              <p:nvPr/>
            </p:nvGrpSpPr>
            <p:grpSpPr>
              <a:xfrm>
                <a:off x="6106057" y="2464333"/>
                <a:ext cx="303210" cy="303210"/>
                <a:chOff x="5500694" y="1857364"/>
                <a:chExt cx="2428892" cy="2428892"/>
              </a:xfrm>
            </p:grpSpPr>
            <p:sp>
              <p:nvSpPr>
                <p:cNvPr id="2254" name="Rectangle 2253"/>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5" name="Rectangle 2254"/>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6" name="Rectangle 2255"/>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7" name="Rectangle 2256"/>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5" name="Group 2195"/>
              <p:cNvGrpSpPr/>
              <p:nvPr/>
            </p:nvGrpSpPr>
            <p:grpSpPr>
              <a:xfrm>
                <a:off x="6412431" y="2468194"/>
                <a:ext cx="303210" cy="303210"/>
                <a:chOff x="5500694" y="1857364"/>
                <a:chExt cx="2428892" cy="2428892"/>
              </a:xfrm>
            </p:grpSpPr>
            <p:sp>
              <p:nvSpPr>
                <p:cNvPr id="2250" name="Rectangle 2249"/>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1" name="Rectangle 2250"/>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2" name="Rectangle 2251"/>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3" name="Rectangle 2252"/>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6" name="Group 2200"/>
              <p:cNvGrpSpPr/>
              <p:nvPr/>
            </p:nvGrpSpPr>
            <p:grpSpPr>
              <a:xfrm>
                <a:off x="6114420" y="2773679"/>
                <a:ext cx="303210" cy="303210"/>
                <a:chOff x="5500694" y="1857364"/>
                <a:chExt cx="2428892" cy="2428892"/>
              </a:xfrm>
            </p:grpSpPr>
            <p:sp>
              <p:nvSpPr>
                <p:cNvPr id="2246" name="Rectangle 2245"/>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47" name="Rectangle 2246"/>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48" name="Rectangle 2247"/>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49" name="Rectangle 2248"/>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nvGrpSpPr>
            <p:cNvPr id="27" name="Group 2265"/>
            <p:cNvGrpSpPr/>
            <p:nvPr/>
          </p:nvGrpSpPr>
          <p:grpSpPr>
            <a:xfrm flipH="1" flipV="1">
              <a:off x="6715641" y="3071809"/>
              <a:ext cx="1213945" cy="1209367"/>
              <a:chOff x="5500694" y="1857364"/>
              <a:chExt cx="1214947" cy="1219525"/>
            </a:xfrm>
          </p:grpSpPr>
          <p:sp>
            <p:nvSpPr>
              <p:cNvPr id="2267" name="Rectangle 2266"/>
              <p:cNvSpPr/>
              <p:nvPr/>
            </p:nvSpPr>
            <p:spPr>
              <a:xfrm>
                <a:off x="5500694" y="1857364"/>
                <a:ext cx="1214446" cy="121444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8" name="Group 2075"/>
              <p:cNvGrpSpPr/>
              <p:nvPr/>
            </p:nvGrpSpPr>
            <p:grpSpPr>
              <a:xfrm>
                <a:off x="5500694" y="1857364"/>
                <a:ext cx="1214446" cy="1214446"/>
                <a:chOff x="5500694" y="1857364"/>
                <a:chExt cx="2428892" cy="2428892"/>
              </a:xfrm>
            </p:grpSpPr>
            <p:sp>
              <p:nvSpPr>
                <p:cNvPr id="2289" name="Rectangle 2288"/>
                <p:cNvSpPr/>
                <p:nvPr/>
              </p:nvSpPr>
              <p:spPr>
                <a:xfrm>
                  <a:off x="5500694"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90" name="Rectangle 2289"/>
                <p:cNvSpPr/>
                <p:nvPr/>
              </p:nvSpPr>
              <p:spPr>
                <a:xfrm>
                  <a:off x="6715140" y="1857364"/>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91" name="Rectangle 2290"/>
                <p:cNvSpPr/>
                <p:nvPr/>
              </p:nvSpPr>
              <p:spPr>
                <a:xfrm>
                  <a:off x="5500694"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92" name="Rectangle 2291"/>
                <p:cNvSpPr/>
                <p:nvPr/>
              </p:nvSpPr>
              <p:spPr>
                <a:xfrm>
                  <a:off x="6715140" y="3071810"/>
                  <a:ext cx="1214446" cy="1214446"/>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9" name="Group 2081"/>
              <p:cNvGrpSpPr/>
              <p:nvPr/>
            </p:nvGrpSpPr>
            <p:grpSpPr>
              <a:xfrm>
                <a:off x="6107130" y="2463800"/>
                <a:ext cx="608010" cy="608010"/>
                <a:chOff x="5500694" y="1857364"/>
                <a:chExt cx="2428892" cy="2428892"/>
              </a:xfrm>
            </p:grpSpPr>
            <p:sp>
              <p:nvSpPr>
                <p:cNvPr id="2285" name="Rectangle 2284"/>
                <p:cNvSpPr/>
                <p:nvPr/>
              </p:nvSpPr>
              <p:spPr>
                <a:xfrm>
                  <a:off x="5500694"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86" name="Rectangle 2285"/>
                <p:cNvSpPr/>
                <p:nvPr/>
              </p:nvSpPr>
              <p:spPr>
                <a:xfrm>
                  <a:off x="6715140" y="1857364"/>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87" name="Rectangle 2286"/>
                <p:cNvSpPr/>
                <p:nvPr/>
              </p:nvSpPr>
              <p:spPr>
                <a:xfrm>
                  <a:off x="5500694"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88" name="Rectangle 2287"/>
                <p:cNvSpPr/>
                <p:nvPr/>
              </p:nvSpPr>
              <p:spPr>
                <a:xfrm>
                  <a:off x="6715140" y="3071810"/>
                  <a:ext cx="1214446" cy="121444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30" name="Group 2086"/>
              <p:cNvGrpSpPr/>
              <p:nvPr/>
            </p:nvGrpSpPr>
            <p:grpSpPr>
              <a:xfrm>
                <a:off x="6106057" y="2464333"/>
                <a:ext cx="303210" cy="303210"/>
                <a:chOff x="5500694" y="1857364"/>
                <a:chExt cx="2428892" cy="2428892"/>
              </a:xfrm>
            </p:grpSpPr>
            <p:sp>
              <p:nvSpPr>
                <p:cNvPr id="2281" name="Rectangle 2280"/>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82" name="Rectangle 2281"/>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83" name="Rectangle 2282"/>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84" name="Rectangle 2283"/>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31" name="Group 2195"/>
              <p:cNvGrpSpPr/>
              <p:nvPr/>
            </p:nvGrpSpPr>
            <p:grpSpPr>
              <a:xfrm>
                <a:off x="6412431" y="2468194"/>
                <a:ext cx="303210" cy="303210"/>
                <a:chOff x="5500694" y="1857364"/>
                <a:chExt cx="2428892" cy="2428892"/>
              </a:xfrm>
            </p:grpSpPr>
            <p:sp>
              <p:nvSpPr>
                <p:cNvPr id="2277" name="Rectangle 2276"/>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78" name="Rectangle 2277"/>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79" name="Rectangle 2278"/>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80" name="Rectangle 2279"/>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756" name="Group 2200"/>
              <p:cNvGrpSpPr/>
              <p:nvPr/>
            </p:nvGrpSpPr>
            <p:grpSpPr>
              <a:xfrm>
                <a:off x="6114420" y="2773679"/>
                <a:ext cx="303210" cy="303210"/>
                <a:chOff x="5500694" y="1857364"/>
                <a:chExt cx="2428892" cy="2428892"/>
              </a:xfrm>
            </p:grpSpPr>
            <p:sp>
              <p:nvSpPr>
                <p:cNvPr id="2273" name="Rectangle 2272"/>
                <p:cNvSpPr/>
                <p:nvPr/>
              </p:nvSpPr>
              <p:spPr>
                <a:xfrm>
                  <a:off x="5500694"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74" name="Rectangle 2273"/>
                <p:cNvSpPr/>
                <p:nvPr/>
              </p:nvSpPr>
              <p:spPr>
                <a:xfrm>
                  <a:off x="6715140" y="1857364"/>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75" name="Rectangle 2274"/>
                <p:cNvSpPr/>
                <p:nvPr/>
              </p:nvSpPr>
              <p:spPr>
                <a:xfrm>
                  <a:off x="5500694"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76" name="Rectangle 2275"/>
                <p:cNvSpPr/>
                <p:nvPr/>
              </p:nvSpPr>
              <p:spPr>
                <a:xfrm>
                  <a:off x="6715140" y="3071810"/>
                  <a:ext cx="1214446" cy="121444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grpSp>
        <p:nvGrpSpPr>
          <p:cNvPr id="2757" name="Group 2064"/>
          <p:cNvGrpSpPr/>
          <p:nvPr/>
        </p:nvGrpSpPr>
        <p:grpSpPr>
          <a:xfrm>
            <a:off x="8197467" y="1428082"/>
            <a:ext cx="2655115" cy="2428892"/>
            <a:chOff x="3000364" y="3357562"/>
            <a:chExt cx="2428892" cy="2428892"/>
          </a:xfrm>
        </p:grpSpPr>
        <p:sp>
          <p:nvSpPr>
            <p:cNvPr id="1526" name="Rechteck 3218"/>
            <p:cNvSpPr/>
            <p:nvPr/>
          </p:nvSpPr>
          <p:spPr>
            <a:xfrm>
              <a:off x="3759393"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27" name="Rechteck 3219"/>
            <p:cNvSpPr/>
            <p:nvPr/>
          </p:nvSpPr>
          <p:spPr>
            <a:xfrm>
              <a:off x="3911199"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28" name="Rechteck 3220"/>
            <p:cNvSpPr/>
            <p:nvPr/>
          </p:nvSpPr>
          <p:spPr>
            <a:xfrm>
              <a:off x="4063004"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29" name="Rechteck 3221"/>
            <p:cNvSpPr/>
            <p:nvPr/>
          </p:nvSpPr>
          <p:spPr>
            <a:xfrm>
              <a:off x="3607587"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0" name="Rechteck 3222"/>
            <p:cNvSpPr/>
            <p:nvPr/>
          </p:nvSpPr>
          <p:spPr>
            <a:xfrm>
              <a:off x="3455781"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1" name="Rechteck 3223"/>
            <p:cNvSpPr/>
            <p:nvPr/>
          </p:nvSpPr>
          <p:spPr>
            <a:xfrm>
              <a:off x="3455781"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2" name="Rechteck 3224"/>
            <p:cNvSpPr/>
            <p:nvPr/>
          </p:nvSpPr>
          <p:spPr>
            <a:xfrm>
              <a:off x="3607587"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3" name="Rechteck 3225"/>
            <p:cNvSpPr/>
            <p:nvPr/>
          </p:nvSpPr>
          <p:spPr>
            <a:xfrm>
              <a:off x="4214810"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4" name="Rechteck 3226"/>
            <p:cNvSpPr/>
            <p:nvPr/>
          </p:nvSpPr>
          <p:spPr>
            <a:xfrm>
              <a:off x="4366616"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5" name="Rechteck 3227"/>
            <p:cNvSpPr/>
            <p:nvPr/>
          </p:nvSpPr>
          <p:spPr>
            <a:xfrm>
              <a:off x="4518422"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6" name="Rechteck 3228"/>
            <p:cNvSpPr/>
            <p:nvPr/>
          </p:nvSpPr>
          <p:spPr>
            <a:xfrm>
              <a:off x="4670227"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7" name="Rechteck 3229"/>
            <p:cNvSpPr/>
            <p:nvPr/>
          </p:nvSpPr>
          <p:spPr>
            <a:xfrm>
              <a:off x="4670227"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8" name="Rechteck 3230"/>
            <p:cNvSpPr/>
            <p:nvPr/>
          </p:nvSpPr>
          <p:spPr>
            <a:xfrm>
              <a:off x="3455781"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39" name="Rechteck 3231"/>
            <p:cNvSpPr/>
            <p:nvPr/>
          </p:nvSpPr>
          <p:spPr>
            <a:xfrm>
              <a:off x="3607587"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0" name="Rechteck 3232"/>
            <p:cNvSpPr/>
            <p:nvPr/>
          </p:nvSpPr>
          <p:spPr>
            <a:xfrm>
              <a:off x="3607587"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1" name="Rechteck 3233"/>
            <p:cNvSpPr/>
            <p:nvPr/>
          </p:nvSpPr>
          <p:spPr>
            <a:xfrm>
              <a:off x="3759393"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2" name="Rechteck 3234"/>
            <p:cNvSpPr/>
            <p:nvPr/>
          </p:nvSpPr>
          <p:spPr>
            <a:xfrm>
              <a:off x="3759393"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3" name="Rechteck 3235"/>
            <p:cNvSpPr/>
            <p:nvPr/>
          </p:nvSpPr>
          <p:spPr>
            <a:xfrm>
              <a:off x="3911199"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4" name="Rechteck 3236"/>
            <p:cNvSpPr/>
            <p:nvPr/>
          </p:nvSpPr>
          <p:spPr>
            <a:xfrm>
              <a:off x="4063004"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5" name="Rechteck 3237"/>
            <p:cNvSpPr/>
            <p:nvPr/>
          </p:nvSpPr>
          <p:spPr>
            <a:xfrm>
              <a:off x="4670227"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6" name="Rechteck 3238"/>
            <p:cNvSpPr/>
            <p:nvPr/>
          </p:nvSpPr>
          <p:spPr>
            <a:xfrm>
              <a:off x="4670227"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7" name="Rechteck 3239"/>
            <p:cNvSpPr/>
            <p:nvPr/>
          </p:nvSpPr>
          <p:spPr>
            <a:xfrm>
              <a:off x="4518422"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8" name="Rechteck 3240"/>
            <p:cNvSpPr/>
            <p:nvPr/>
          </p:nvSpPr>
          <p:spPr>
            <a:xfrm>
              <a:off x="4214810"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49" name="Rechteck 3241"/>
            <p:cNvSpPr/>
            <p:nvPr/>
          </p:nvSpPr>
          <p:spPr>
            <a:xfrm>
              <a:off x="4366616"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1" name="Rechteck 3243"/>
            <p:cNvSpPr/>
            <p:nvPr/>
          </p:nvSpPr>
          <p:spPr>
            <a:xfrm>
              <a:off x="4973839"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2" name="Rechteck 3244"/>
            <p:cNvSpPr/>
            <p:nvPr/>
          </p:nvSpPr>
          <p:spPr>
            <a:xfrm>
              <a:off x="3000364"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3" name="Rechteck 3245"/>
            <p:cNvSpPr/>
            <p:nvPr/>
          </p:nvSpPr>
          <p:spPr>
            <a:xfrm>
              <a:off x="3152170"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4" name="Rechteck 3246"/>
            <p:cNvSpPr/>
            <p:nvPr/>
          </p:nvSpPr>
          <p:spPr>
            <a:xfrm>
              <a:off x="3303976"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5" name="Rechteck 3247"/>
            <p:cNvSpPr/>
            <p:nvPr/>
          </p:nvSpPr>
          <p:spPr>
            <a:xfrm>
              <a:off x="3455781"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6" name="Rechteck 3248"/>
            <p:cNvSpPr/>
            <p:nvPr/>
          </p:nvSpPr>
          <p:spPr>
            <a:xfrm>
              <a:off x="3000364"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7" name="Rechteck 3249"/>
            <p:cNvSpPr/>
            <p:nvPr/>
          </p:nvSpPr>
          <p:spPr>
            <a:xfrm>
              <a:off x="3152170"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8" name="Rechteck 3250"/>
            <p:cNvSpPr/>
            <p:nvPr/>
          </p:nvSpPr>
          <p:spPr>
            <a:xfrm>
              <a:off x="3303976"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59" name="Rechteck 3251"/>
            <p:cNvSpPr/>
            <p:nvPr/>
          </p:nvSpPr>
          <p:spPr>
            <a:xfrm>
              <a:off x="3455781"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0" name="Rechteck 3252"/>
            <p:cNvSpPr/>
            <p:nvPr/>
          </p:nvSpPr>
          <p:spPr>
            <a:xfrm>
              <a:off x="3000364"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1" name="Rechteck 3253"/>
            <p:cNvSpPr/>
            <p:nvPr/>
          </p:nvSpPr>
          <p:spPr>
            <a:xfrm>
              <a:off x="3152170"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2" name="Rechteck 3254"/>
            <p:cNvSpPr/>
            <p:nvPr/>
          </p:nvSpPr>
          <p:spPr>
            <a:xfrm>
              <a:off x="3303976"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3" name="Rechteck 3255"/>
            <p:cNvSpPr/>
            <p:nvPr/>
          </p:nvSpPr>
          <p:spPr>
            <a:xfrm>
              <a:off x="3455781"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4" name="Rechteck 3256"/>
            <p:cNvSpPr/>
            <p:nvPr/>
          </p:nvSpPr>
          <p:spPr>
            <a:xfrm>
              <a:off x="3000364"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5" name="Rechteck 3257"/>
            <p:cNvSpPr/>
            <p:nvPr/>
          </p:nvSpPr>
          <p:spPr>
            <a:xfrm>
              <a:off x="3152170"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6" name="Rechteck 3258"/>
            <p:cNvSpPr/>
            <p:nvPr/>
          </p:nvSpPr>
          <p:spPr>
            <a:xfrm>
              <a:off x="3303976"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7" name="Rechteck 3259"/>
            <p:cNvSpPr/>
            <p:nvPr/>
          </p:nvSpPr>
          <p:spPr>
            <a:xfrm>
              <a:off x="3455781"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8" name="Rechteck 3260"/>
            <p:cNvSpPr/>
            <p:nvPr/>
          </p:nvSpPr>
          <p:spPr>
            <a:xfrm>
              <a:off x="3000364"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69" name="Rechteck 3261"/>
            <p:cNvSpPr/>
            <p:nvPr/>
          </p:nvSpPr>
          <p:spPr>
            <a:xfrm>
              <a:off x="3152170"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0" name="Rechteck 3262"/>
            <p:cNvSpPr/>
            <p:nvPr/>
          </p:nvSpPr>
          <p:spPr>
            <a:xfrm>
              <a:off x="3303976"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1" name="Rechteck 3263"/>
            <p:cNvSpPr/>
            <p:nvPr/>
          </p:nvSpPr>
          <p:spPr>
            <a:xfrm>
              <a:off x="3455781"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2" name="Rechteck 3264"/>
            <p:cNvSpPr/>
            <p:nvPr/>
          </p:nvSpPr>
          <p:spPr>
            <a:xfrm>
              <a:off x="3000364"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3" name="Rechteck 3265"/>
            <p:cNvSpPr/>
            <p:nvPr/>
          </p:nvSpPr>
          <p:spPr>
            <a:xfrm>
              <a:off x="3152170"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4" name="Rechteck 3266"/>
            <p:cNvSpPr/>
            <p:nvPr/>
          </p:nvSpPr>
          <p:spPr>
            <a:xfrm>
              <a:off x="3303976"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5" name="Rechteck 3267"/>
            <p:cNvSpPr/>
            <p:nvPr/>
          </p:nvSpPr>
          <p:spPr>
            <a:xfrm>
              <a:off x="3455781"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6" name="Rechteck 3268"/>
            <p:cNvSpPr/>
            <p:nvPr/>
          </p:nvSpPr>
          <p:spPr>
            <a:xfrm>
              <a:off x="3607587"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7" name="Rechteck 3269"/>
            <p:cNvSpPr/>
            <p:nvPr/>
          </p:nvSpPr>
          <p:spPr>
            <a:xfrm>
              <a:off x="3759393"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8" name="Rechteck 3270"/>
            <p:cNvSpPr/>
            <p:nvPr/>
          </p:nvSpPr>
          <p:spPr>
            <a:xfrm>
              <a:off x="3911199"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79" name="Rechteck 3271"/>
            <p:cNvSpPr/>
            <p:nvPr/>
          </p:nvSpPr>
          <p:spPr>
            <a:xfrm>
              <a:off x="4063004"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0" name="Rechteck 3272"/>
            <p:cNvSpPr/>
            <p:nvPr/>
          </p:nvSpPr>
          <p:spPr>
            <a:xfrm>
              <a:off x="3607587"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1" name="Rechteck 3273"/>
            <p:cNvSpPr/>
            <p:nvPr/>
          </p:nvSpPr>
          <p:spPr>
            <a:xfrm>
              <a:off x="3759393"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2" name="Rechteck 3274"/>
            <p:cNvSpPr/>
            <p:nvPr/>
          </p:nvSpPr>
          <p:spPr>
            <a:xfrm>
              <a:off x="3911199"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3" name="Rechteck 3275"/>
            <p:cNvSpPr/>
            <p:nvPr/>
          </p:nvSpPr>
          <p:spPr>
            <a:xfrm>
              <a:off x="4063004"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4" name="Rechteck 3276"/>
            <p:cNvSpPr/>
            <p:nvPr/>
          </p:nvSpPr>
          <p:spPr>
            <a:xfrm>
              <a:off x="3607587"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5" name="Rechteck 3277"/>
            <p:cNvSpPr/>
            <p:nvPr/>
          </p:nvSpPr>
          <p:spPr>
            <a:xfrm>
              <a:off x="3759393"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6" name="Rechteck 3278"/>
            <p:cNvSpPr/>
            <p:nvPr/>
          </p:nvSpPr>
          <p:spPr>
            <a:xfrm>
              <a:off x="3911199"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7" name="Rechteck 3279"/>
            <p:cNvSpPr/>
            <p:nvPr/>
          </p:nvSpPr>
          <p:spPr>
            <a:xfrm>
              <a:off x="4063004"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8" name="Rechteck 3280"/>
            <p:cNvSpPr/>
            <p:nvPr/>
          </p:nvSpPr>
          <p:spPr>
            <a:xfrm>
              <a:off x="3607587"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89" name="Rechteck 3281"/>
            <p:cNvSpPr/>
            <p:nvPr/>
          </p:nvSpPr>
          <p:spPr>
            <a:xfrm>
              <a:off x="3759393"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0" name="Rechteck 3282"/>
            <p:cNvSpPr/>
            <p:nvPr/>
          </p:nvSpPr>
          <p:spPr>
            <a:xfrm>
              <a:off x="3911199"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1" name="Rechteck 3283"/>
            <p:cNvSpPr/>
            <p:nvPr/>
          </p:nvSpPr>
          <p:spPr>
            <a:xfrm>
              <a:off x="4063004"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2" name="Rechteck 3284"/>
            <p:cNvSpPr/>
            <p:nvPr/>
          </p:nvSpPr>
          <p:spPr>
            <a:xfrm>
              <a:off x="3607587"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3" name="Rechteck 3285"/>
            <p:cNvSpPr/>
            <p:nvPr/>
          </p:nvSpPr>
          <p:spPr>
            <a:xfrm>
              <a:off x="3000364"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4" name="Rechteck 3286"/>
            <p:cNvSpPr/>
            <p:nvPr/>
          </p:nvSpPr>
          <p:spPr>
            <a:xfrm>
              <a:off x="3152170"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5" name="Rechteck 3287"/>
            <p:cNvSpPr/>
            <p:nvPr/>
          </p:nvSpPr>
          <p:spPr>
            <a:xfrm>
              <a:off x="3303976"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6" name="Rechteck 3288"/>
            <p:cNvSpPr/>
            <p:nvPr/>
          </p:nvSpPr>
          <p:spPr>
            <a:xfrm>
              <a:off x="3000364"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7" name="Rechteck 3289"/>
            <p:cNvSpPr/>
            <p:nvPr/>
          </p:nvSpPr>
          <p:spPr>
            <a:xfrm>
              <a:off x="3152170"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8" name="Rechteck 3290"/>
            <p:cNvSpPr/>
            <p:nvPr/>
          </p:nvSpPr>
          <p:spPr>
            <a:xfrm>
              <a:off x="3303976"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99" name="Rechteck 3291"/>
            <p:cNvSpPr/>
            <p:nvPr/>
          </p:nvSpPr>
          <p:spPr>
            <a:xfrm>
              <a:off x="4214810"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0" name="Rechteck 3292"/>
            <p:cNvSpPr/>
            <p:nvPr/>
          </p:nvSpPr>
          <p:spPr>
            <a:xfrm>
              <a:off x="4366616"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1" name="Rechteck 3293"/>
            <p:cNvSpPr/>
            <p:nvPr/>
          </p:nvSpPr>
          <p:spPr>
            <a:xfrm>
              <a:off x="4518422"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2" name="Rechteck 3294"/>
            <p:cNvSpPr/>
            <p:nvPr/>
          </p:nvSpPr>
          <p:spPr>
            <a:xfrm>
              <a:off x="4670227"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3" name="Rechteck 3295"/>
            <p:cNvSpPr/>
            <p:nvPr/>
          </p:nvSpPr>
          <p:spPr>
            <a:xfrm>
              <a:off x="4214810"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4" name="Rechteck 3296"/>
            <p:cNvSpPr/>
            <p:nvPr/>
          </p:nvSpPr>
          <p:spPr>
            <a:xfrm>
              <a:off x="4366616"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5" name="Rechteck 3297"/>
            <p:cNvSpPr/>
            <p:nvPr/>
          </p:nvSpPr>
          <p:spPr>
            <a:xfrm>
              <a:off x="4518422"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6" name="Rechteck 3298"/>
            <p:cNvSpPr/>
            <p:nvPr/>
          </p:nvSpPr>
          <p:spPr>
            <a:xfrm>
              <a:off x="4670227"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7" name="Rechteck 3299"/>
            <p:cNvSpPr/>
            <p:nvPr/>
          </p:nvSpPr>
          <p:spPr>
            <a:xfrm>
              <a:off x="4214810"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8" name="Rechteck 3300"/>
            <p:cNvSpPr/>
            <p:nvPr/>
          </p:nvSpPr>
          <p:spPr>
            <a:xfrm>
              <a:off x="4366616"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09" name="Rechteck 3301"/>
            <p:cNvSpPr/>
            <p:nvPr/>
          </p:nvSpPr>
          <p:spPr>
            <a:xfrm>
              <a:off x="4518422"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0" name="Rechteck 3302"/>
            <p:cNvSpPr/>
            <p:nvPr/>
          </p:nvSpPr>
          <p:spPr>
            <a:xfrm>
              <a:off x="4670227"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1" name="Rechteck 3303"/>
            <p:cNvSpPr/>
            <p:nvPr/>
          </p:nvSpPr>
          <p:spPr>
            <a:xfrm>
              <a:off x="4214810"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2" name="Rechteck 3304"/>
            <p:cNvSpPr/>
            <p:nvPr/>
          </p:nvSpPr>
          <p:spPr>
            <a:xfrm>
              <a:off x="4366616"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3" name="Rechteck 3305"/>
            <p:cNvSpPr/>
            <p:nvPr/>
          </p:nvSpPr>
          <p:spPr>
            <a:xfrm>
              <a:off x="4518422"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4" name="Rechteck 3306"/>
            <p:cNvSpPr/>
            <p:nvPr/>
          </p:nvSpPr>
          <p:spPr>
            <a:xfrm>
              <a:off x="4670227"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5" name="Rechteck 3307"/>
            <p:cNvSpPr/>
            <p:nvPr/>
          </p:nvSpPr>
          <p:spPr>
            <a:xfrm>
              <a:off x="4518422"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6" name="Rechteck 3308"/>
            <p:cNvSpPr/>
            <p:nvPr/>
          </p:nvSpPr>
          <p:spPr>
            <a:xfrm>
              <a:off x="4670227"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7" name="Rechteck 3309"/>
            <p:cNvSpPr/>
            <p:nvPr/>
          </p:nvSpPr>
          <p:spPr>
            <a:xfrm>
              <a:off x="4670227"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8" name="Rechteck 3310"/>
            <p:cNvSpPr/>
            <p:nvPr/>
          </p:nvSpPr>
          <p:spPr>
            <a:xfrm>
              <a:off x="4822033"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19" name="Rechteck 3311"/>
            <p:cNvSpPr/>
            <p:nvPr/>
          </p:nvSpPr>
          <p:spPr>
            <a:xfrm>
              <a:off x="4973839"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0" name="Rechteck 3312"/>
            <p:cNvSpPr/>
            <p:nvPr/>
          </p:nvSpPr>
          <p:spPr>
            <a:xfrm>
              <a:off x="5125645"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1" name="Rechteck 3313"/>
            <p:cNvSpPr/>
            <p:nvPr/>
          </p:nvSpPr>
          <p:spPr>
            <a:xfrm>
              <a:off x="5277450" y="335756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2" name="Rechteck 3314"/>
            <p:cNvSpPr/>
            <p:nvPr/>
          </p:nvSpPr>
          <p:spPr>
            <a:xfrm>
              <a:off x="4822033"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3" name="Rechteck 3315"/>
            <p:cNvSpPr/>
            <p:nvPr/>
          </p:nvSpPr>
          <p:spPr>
            <a:xfrm>
              <a:off x="5125645"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4" name="Rechteck 3316"/>
            <p:cNvSpPr/>
            <p:nvPr/>
          </p:nvSpPr>
          <p:spPr>
            <a:xfrm>
              <a:off x="5277450" y="350936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5" name="Rechteck 3317"/>
            <p:cNvSpPr/>
            <p:nvPr/>
          </p:nvSpPr>
          <p:spPr>
            <a:xfrm>
              <a:off x="4822033"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6" name="Rechteck 3318"/>
            <p:cNvSpPr/>
            <p:nvPr/>
          </p:nvSpPr>
          <p:spPr>
            <a:xfrm>
              <a:off x="4973839"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7" name="Rechteck 3319"/>
            <p:cNvSpPr/>
            <p:nvPr/>
          </p:nvSpPr>
          <p:spPr>
            <a:xfrm>
              <a:off x="5125645"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8" name="Rechteck 3320"/>
            <p:cNvSpPr/>
            <p:nvPr/>
          </p:nvSpPr>
          <p:spPr>
            <a:xfrm>
              <a:off x="5277450" y="366117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29" name="Rechteck 3321"/>
            <p:cNvSpPr/>
            <p:nvPr/>
          </p:nvSpPr>
          <p:spPr>
            <a:xfrm>
              <a:off x="4822033"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0" name="Rechteck 3322"/>
            <p:cNvSpPr/>
            <p:nvPr/>
          </p:nvSpPr>
          <p:spPr>
            <a:xfrm>
              <a:off x="4973839"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1" name="Rechteck 3323"/>
            <p:cNvSpPr/>
            <p:nvPr/>
          </p:nvSpPr>
          <p:spPr>
            <a:xfrm>
              <a:off x="5125645"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2" name="Rechteck 3324"/>
            <p:cNvSpPr/>
            <p:nvPr/>
          </p:nvSpPr>
          <p:spPr>
            <a:xfrm>
              <a:off x="5277450" y="3812979"/>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3" name="Rechteck 3325"/>
            <p:cNvSpPr/>
            <p:nvPr/>
          </p:nvSpPr>
          <p:spPr>
            <a:xfrm>
              <a:off x="4822033"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4" name="Rechteck 3326"/>
            <p:cNvSpPr/>
            <p:nvPr/>
          </p:nvSpPr>
          <p:spPr>
            <a:xfrm>
              <a:off x="4973839"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5" name="Rechteck 3327"/>
            <p:cNvSpPr/>
            <p:nvPr/>
          </p:nvSpPr>
          <p:spPr>
            <a:xfrm>
              <a:off x="5125645"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6" name="Rechteck 3328"/>
            <p:cNvSpPr/>
            <p:nvPr/>
          </p:nvSpPr>
          <p:spPr>
            <a:xfrm>
              <a:off x="5277450" y="396478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7" name="Rechteck 3329"/>
            <p:cNvSpPr/>
            <p:nvPr/>
          </p:nvSpPr>
          <p:spPr>
            <a:xfrm>
              <a:off x="4822033"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8" name="Rechteck 3330"/>
            <p:cNvSpPr/>
            <p:nvPr/>
          </p:nvSpPr>
          <p:spPr>
            <a:xfrm>
              <a:off x="4973839"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39" name="Rechteck 3331"/>
            <p:cNvSpPr/>
            <p:nvPr/>
          </p:nvSpPr>
          <p:spPr>
            <a:xfrm>
              <a:off x="5125645"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0" name="Rechteck 3332"/>
            <p:cNvSpPr/>
            <p:nvPr/>
          </p:nvSpPr>
          <p:spPr>
            <a:xfrm>
              <a:off x="5277450"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1" name="Rechteck 3333"/>
            <p:cNvSpPr/>
            <p:nvPr/>
          </p:nvSpPr>
          <p:spPr>
            <a:xfrm>
              <a:off x="4822033"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2" name="Rechteck 3334"/>
            <p:cNvSpPr/>
            <p:nvPr/>
          </p:nvSpPr>
          <p:spPr>
            <a:xfrm>
              <a:off x="4973839"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3" name="Rechteck 3335"/>
            <p:cNvSpPr/>
            <p:nvPr/>
          </p:nvSpPr>
          <p:spPr>
            <a:xfrm>
              <a:off x="5125645"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4" name="Rechteck 3336"/>
            <p:cNvSpPr/>
            <p:nvPr/>
          </p:nvSpPr>
          <p:spPr>
            <a:xfrm>
              <a:off x="5277450"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5" name="Rechteck 3337"/>
            <p:cNvSpPr/>
            <p:nvPr/>
          </p:nvSpPr>
          <p:spPr>
            <a:xfrm>
              <a:off x="4822033"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6" name="Rechteck 3338"/>
            <p:cNvSpPr/>
            <p:nvPr/>
          </p:nvSpPr>
          <p:spPr>
            <a:xfrm>
              <a:off x="4973839"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7" name="Rechteck 3339"/>
            <p:cNvSpPr/>
            <p:nvPr/>
          </p:nvSpPr>
          <p:spPr>
            <a:xfrm>
              <a:off x="5125645"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8" name="Rechteck 3340"/>
            <p:cNvSpPr/>
            <p:nvPr/>
          </p:nvSpPr>
          <p:spPr>
            <a:xfrm>
              <a:off x="5277450"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49" name="Rechteck 3341"/>
            <p:cNvSpPr/>
            <p:nvPr/>
          </p:nvSpPr>
          <p:spPr>
            <a:xfrm>
              <a:off x="3000364"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0" name="Rechteck 3342"/>
            <p:cNvSpPr/>
            <p:nvPr/>
          </p:nvSpPr>
          <p:spPr>
            <a:xfrm>
              <a:off x="3152170"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1" name="Rechteck 3343"/>
            <p:cNvSpPr/>
            <p:nvPr/>
          </p:nvSpPr>
          <p:spPr>
            <a:xfrm>
              <a:off x="3303976"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2" name="Rechteck 3344"/>
            <p:cNvSpPr/>
            <p:nvPr/>
          </p:nvSpPr>
          <p:spPr>
            <a:xfrm>
              <a:off x="3000364"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3" name="Rechteck 3345"/>
            <p:cNvSpPr/>
            <p:nvPr/>
          </p:nvSpPr>
          <p:spPr>
            <a:xfrm>
              <a:off x="3152170"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4" name="Rechteck 3346"/>
            <p:cNvSpPr/>
            <p:nvPr/>
          </p:nvSpPr>
          <p:spPr>
            <a:xfrm>
              <a:off x="3303976"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5" name="Rechteck 3347"/>
            <p:cNvSpPr/>
            <p:nvPr/>
          </p:nvSpPr>
          <p:spPr>
            <a:xfrm>
              <a:off x="3455781"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6" name="Rechteck 3348"/>
            <p:cNvSpPr/>
            <p:nvPr/>
          </p:nvSpPr>
          <p:spPr>
            <a:xfrm>
              <a:off x="3000364"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7" name="Rechteck 3349"/>
            <p:cNvSpPr/>
            <p:nvPr/>
          </p:nvSpPr>
          <p:spPr>
            <a:xfrm>
              <a:off x="3152170"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8" name="Rechteck 3350"/>
            <p:cNvSpPr/>
            <p:nvPr/>
          </p:nvSpPr>
          <p:spPr>
            <a:xfrm>
              <a:off x="3303976"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59" name="Rechteck 3351"/>
            <p:cNvSpPr/>
            <p:nvPr/>
          </p:nvSpPr>
          <p:spPr>
            <a:xfrm>
              <a:off x="3455781"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0" name="Rechteck 3352"/>
            <p:cNvSpPr/>
            <p:nvPr/>
          </p:nvSpPr>
          <p:spPr>
            <a:xfrm>
              <a:off x="3000364"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1" name="Rechteck 3353"/>
            <p:cNvSpPr/>
            <p:nvPr/>
          </p:nvSpPr>
          <p:spPr>
            <a:xfrm>
              <a:off x="3152170"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2" name="Rechteck 3354"/>
            <p:cNvSpPr/>
            <p:nvPr/>
          </p:nvSpPr>
          <p:spPr>
            <a:xfrm>
              <a:off x="3303976"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3" name="Rechteck 3355"/>
            <p:cNvSpPr/>
            <p:nvPr/>
          </p:nvSpPr>
          <p:spPr>
            <a:xfrm>
              <a:off x="3455781"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4" name="Rechteck 3356"/>
            <p:cNvSpPr/>
            <p:nvPr/>
          </p:nvSpPr>
          <p:spPr>
            <a:xfrm>
              <a:off x="3000364"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5" name="Rechteck 3357"/>
            <p:cNvSpPr/>
            <p:nvPr/>
          </p:nvSpPr>
          <p:spPr>
            <a:xfrm>
              <a:off x="3152170"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6" name="Rechteck 3358"/>
            <p:cNvSpPr/>
            <p:nvPr/>
          </p:nvSpPr>
          <p:spPr>
            <a:xfrm>
              <a:off x="3303976"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7" name="Rechteck 3359"/>
            <p:cNvSpPr/>
            <p:nvPr/>
          </p:nvSpPr>
          <p:spPr>
            <a:xfrm>
              <a:off x="3455781"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8" name="Rechteck 3360"/>
            <p:cNvSpPr/>
            <p:nvPr/>
          </p:nvSpPr>
          <p:spPr>
            <a:xfrm>
              <a:off x="3000364"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69" name="Rechteck 3361"/>
            <p:cNvSpPr/>
            <p:nvPr/>
          </p:nvSpPr>
          <p:spPr>
            <a:xfrm>
              <a:off x="3152170"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0" name="Rechteck 3362"/>
            <p:cNvSpPr/>
            <p:nvPr/>
          </p:nvSpPr>
          <p:spPr>
            <a:xfrm>
              <a:off x="3303976"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1" name="Rechteck 3363"/>
            <p:cNvSpPr/>
            <p:nvPr/>
          </p:nvSpPr>
          <p:spPr>
            <a:xfrm>
              <a:off x="3455781"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2" name="Rechteck 3364"/>
            <p:cNvSpPr/>
            <p:nvPr/>
          </p:nvSpPr>
          <p:spPr>
            <a:xfrm>
              <a:off x="3607587"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3" name="Rechteck 3365"/>
            <p:cNvSpPr/>
            <p:nvPr/>
          </p:nvSpPr>
          <p:spPr>
            <a:xfrm>
              <a:off x="3607587"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4" name="Rechteck 3366"/>
            <p:cNvSpPr/>
            <p:nvPr/>
          </p:nvSpPr>
          <p:spPr>
            <a:xfrm>
              <a:off x="3759393"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5" name="Rechteck 3367"/>
            <p:cNvSpPr/>
            <p:nvPr/>
          </p:nvSpPr>
          <p:spPr>
            <a:xfrm>
              <a:off x="3911199"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6" name="Rechteck 3368"/>
            <p:cNvSpPr/>
            <p:nvPr/>
          </p:nvSpPr>
          <p:spPr>
            <a:xfrm>
              <a:off x="4063004"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7" name="Rechteck 3369"/>
            <p:cNvSpPr/>
            <p:nvPr/>
          </p:nvSpPr>
          <p:spPr>
            <a:xfrm>
              <a:off x="3607587"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8" name="Rechteck 3370"/>
            <p:cNvSpPr/>
            <p:nvPr/>
          </p:nvSpPr>
          <p:spPr>
            <a:xfrm>
              <a:off x="3759393"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79" name="Rechteck 3371"/>
            <p:cNvSpPr/>
            <p:nvPr/>
          </p:nvSpPr>
          <p:spPr>
            <a:xfrm>
              <a:off x="3911199"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0" name="Rechteck 3372"/>
            <p:cNvSpPr/>
            <p:nvPr/>
          </p:nvSpPr>
          <p:spPr>
            <a:xfrm>
              <a:off x="4063004"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1" name="Rechteck 3373"/>
            <p:cNvSpPr/>
            <p:nvPr/>
          </p:nvSpPr>
          <p:spPr>
            <a:xfrm>
              <a:off x="3000364"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2" name="Rechteck 3374"/>
            <p:cNvSpPr/>
            <p:nvPr/>
          </p:nvSpPr>
          <p:spPr>
            <a:xfrm>
              <a:off x="3152170"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3" name="Rechteck 3375"/>
            <p:cNvSpPr/>
            <p:nvPr/>
          </p:nvSpPr>
          <p:spPr>
            <a:xfrm>
              <a:off x="3303976"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4" name="Rechteck 3376"/>
            <p:cNvSpPr/>
            <p:nvPr/>
          </p:nvSpPr>
          <p:spPr>
            <a:xfrm>
              <a:off x="3455781"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5" name="Rechteck 3377"/>
            <p:cNvSpPr/>
            <p:nvPr/>
          </p:nvSpPr>
          <p:spPr>
            <a:xfrm>
              <a:off x="3000364"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6" name="Rechteck 3378"/>
            <p:cNvSpPr/>
            <p:nvPr/>
          </p:nvSpPr>
          <p:spPr>
            <a:xfrm>
              <a:off x="3152170"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7" name="Rechteck 3379"/>
            <p:cNvSpPr/>
            <p:nvPr/>
          </p:nvSpPr>
          <p:spPr>
            <a:xfrm>
              <a:off x="3303976"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8" name="Rechteck 3380"/>
            <p:cNvSpPr/>
            <p:nvPr/>
          </p:nvSpPr>
          <p:spPr>
            <a:xfrm>
              <a:off x="3455781"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89" name="Rechteck 3381"/>
            <p:cNvSpPr/>
            <p:nvPr/>
          </p:nvSpPr>
          <p:spPr>
            <a:xfrm>
              <a:off x="3607587"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0" name="Rechteck 3382"/>
            <p:cNvSpPr/>
            <p:nvPr/>
          </p:nvSpPr>
          <p:spPr>
            <a:xfrm>
              <a:off x="3759393"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1" name="Rechteck 3383"/>
            <p:cNvSpPr/>
            <p:nvPr/>
          </p:nvSpPr>
          <p:spPr>
            <a:xfrm>
              <a:off x="3911199"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2" name="Rechteck 3384"/>
            <p:cNvSpPr/>
            <p:nvPr/>
          </p:nvSpPr>
          <p:spPr>
            <a:xfrm>
              <a:off x="4063004"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3" name="Rechteck 3385"/>
            <p:cNvSpPr/>
            <p:nvPr/>
          </p:nvSpPr>
          <p:spPr>
            <a:xfrm>
              <a:off x="3607587"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4" name="Rechteck 3386"/>
            <p:cNvSpPr/>
            <p:nvPr/>
          </p:nvSpPr>
          <p:spPr>
            <a:xfrm>
              <a:off x="3759393"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5" name="Rechteck 3387"/>
            <p:cNvSpPr/>
            <p:nvPr/>
          </p:nvSpPr>
          <p:spPr>
            <a:xfrm>
              <a:off x="3911199"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6" name="Rechteck 3388"/>
            <p:cNvSpPr/>
            <p:nvPr/>
          </p:nvSpPr>
          <p:spPr>
            <a:xfrm>
              <a:off x="4063004"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7" name="Rechteck 3389"/>
            <p:cNvSpPr/>
            <p:nvPr/>
          </p:nvSpPr>
          <p:spPr>
            <a:xfrm>
              <a:off x="4670227"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8" name="Rechteck 3390"/>
            <p:cNvSpPr/>
            <p:nvPr/>
          </p:nvSpPr>
          <p:spPr>
            <a:xfrm>
              <a:off x="4518422"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99" name="Rechteck 3391"/>
            <p:cNvSpPr/>
            <p:nvPr/>
          </p:nvSpPr>
          <p:spPr>
            <a:xfrm>
              <a:off x="4670227"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0" name="Rechteck 3392"/>
            <p:cNvSpPr/>
            <p:nvPr/>
          </p:nvSpPr>
          <p:spPr>
            <a:xfrm>
              <a:off x="4214810"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1" name="Rechteck 3393"/>
            <p:cNvSpPr/>
            <p:nvPr/>
          </p:nvSpPr>
          <p:spPr>
            <a:xfrm>
              <a:off x="4366616"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2" name="Rechteck 3394"/>
            <p:cNvSpPr/>
            <p:nvPr/>
          </p:nvSpPr>
          <p:spPr>
            <a:xfrm>
              <a:off x="4518422"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3" name="Rechteck 3395"/>
            <p:cNvSpPr/>
            <p:nvPr/>
          </p:nvSpPr>
          <p:spPr>
            <a:xfrm>
              <a:off x="4670227"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4" name="Rechteck 3396"/>
            <p:cNvSpPr/>
            <p:nvPr/>
          </p:nvSpPr>
          <p:spPr>
            <a:xfrm>
              <a:off x="4214810"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5" name="Rechteck 3397"/>
            <p:cNvSpPr/>
            <p:nvPr/>
          </p:nvSpPr>
          <p:spPr>
            <a:xfrm>
              <a:off x="4366616"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6" name="Rechteck 3398"/>
            <p:cNvSpPr/>
            <p:nvPr/>
          </p:nvSpPr>
          <p:spPr>
            <a:xfrm>
              <a:off x="4518422"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7" name="Rechteck 3399"/>
            <p:cNvSpPr/>
            <p:nvPr/>
          </p:nvSpPr>
          <p:spPr>
            <a:xfrm>
              <a:off x="4670227"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8" name="Rechteck 3400"/>
            <p:cNvSpPr/>
            <p:nvPr/>
          </p:nvSpPr>
          <p:spPr>
            <a:xfrm>
              <a:off x="4822033"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09" name="Rechteck 3401"/>
            <p:cNvSpPr/>
            <p:nvPr/>
          </p:nvSpPr>
          <p:spPr>
            <a:xfrm>
              <a:off x="4973839"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0" name="Rechteck 3402"/>
            <p:cNvSpPr/>
            <p:nvPr/>
          </p:nvSpPr>
          <p:spPr>
            <a:xfrm>
              <a:off x="5125645"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1" name="Rechteck 3403"/>
            <p:cNvSpPr/>
            <p:nvPr/>
          </p:nvSpPr>
          <p:spPr>
            <a:xfrm>
              <a:off x="5277450"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2" name="Rechteck 3404"/>
            <p:cNvSpPr/>
            <p:nvPr/>
          </p:nvSpPr>
          <p:spPr>
            <a:xfrm>
              <a:off x="4822033"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3" name="Rechteck 3405"/>
            <p:cNvSpPr/>
            <p:nvPr/>
          </p:nvSpPr>
          <p:spPr>
            <a:xfrm>
              <a:off x="4973839"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4" name="Rechteck 3406"/>
            <p:cNvSpPr/>
            <p:nvPr/>
          </p:nvSpPr>
          <p:spPr>
            <a:xfrm>
              <a:off x="5125645"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5" name="Rechteck 3407"/>
            <p:cNvSpPr/>
            <p:nvPr/>
          </p:nvSpPr>
          <p:spPr>
            <a:xfrm>
              <a:off x="5277450"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6" name="Rechteck 3408"/>
            <p:cNvSpPr/>
            <p:nvPr/>
          </p:nvSpPr>
          <p:spPr>
            <a:xfrm>
              <a:off x="4822033"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7" name="Rechteck 3409"/>
            <p:cNvSpPr/>
            <p:nvPr/>
          </p:nvSpPr>
          <p:spPr>
            <a:xfrm>
              <a:off x="4973839"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8" name="Rechteck 3410"/>
            <p:cNvSpPr/>
            <p:nvPr/>
          </p:nvSpPr>
          <p:spPr>
            <a:xfrm>
              <a:off x="5125645"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19" name="Rechteck 3411"/>
            <p:cNvSpPr/>
            <p:nvPr/>
          </p:nvSpPr>
          <p:spPr>
            <a:xfrm>
              <a:off x="5277450"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0" name="Rechteck 3412"/>
            <p:cNvSpPr/>
            <p:nvPr/>
          </p:nvSpPr>
          <p:spPr>
            <a:xfrm>
              <a:off x="4822033"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1" name="Rechteck 3413"/>
            <p:cNvSpPr/>
            <p:nvPr/>
          </p:nvSpPr>
          <p:spPr>
            <a:xfrm>
              <a:off x="4973839"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2" name="Rechteck 3414"/>
            <p:cNvSpPr/>
            <p:nvPr/>
          </p:nvSpPr>
          <p:spPr>
            <a:xfrm>
              <a:off x="5125645"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3" name="Rechteck 3415"/>
            <p:cNvSpPr/>
            <p:nvPr/>
          </p:nvSpPr>
          <p:spPr>
            <a:xfrm>
              <a:off x="5277450" y="5027425"/>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4" name="Rechteck 3416"/>
            <p:cNvSpPr/>
            <p:nvPr/>
          </p:nvSpPr>
          <p:spPr>
            <a:xfrm>
              <a:off x="4822033"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5" name="Rechteck 3417"/>
            <p:cNvSpPr/>
            <p:nvPr/>
          </p:nvSpPr>
          <p:spPr>
            <a:xfrm>
              <a:off x="4973839"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6" name="Rechteck 3418"/>
            <p:cNvSpPr/>
            <p:nvPr/>
          </p:nvSpPr>
          <p:spPr>
            <a:xfrm>
              <a:off x="5125645"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7" name="Rechteck 3419"/>
            <p:cNvSpPr/>
            <p:nvPr/>
          </p:nvSpPr>
          <p:spPr>
            <a:xfrm>
              <a:off x="5277450" y="517923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8" name="Rechteck 3420"/>
            <p:cNvSpPr/>
            <p:nvPr/>
          </p:nvSpPr>
          <p:spPr>
            <a:xfrm>
              <a:off x="4822033"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29" name="Rechteck 3421"/>
            <p:cNvSpPr/>
            <p:nvPr/>
          </p:nvSpPr>
          <p:spPr>
            <a:xfrm>
              <a:off x="4973839"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0" name="Rechteck 3422"/>
            <p:cNvSpPr/>
            <p:nvPr/>
          </p:nvSpPr>
          <p:spPr>
            <a:xfrm>
              <a:off x="5125645"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1" name="Rechteck 3423"/>
            <p:cNvSpPr/>
            <p:nvPr/>
          </p:nvSpPr>
          <p:spPr>
            <a:xfrm>
              <a:off x="5277450" y="533103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2" name="Rechteck 3424"/>
            <p:cNvSpPr/>
            <p:nvPr/>
          </p:nvSpPr>
          <p:spPr>
            <a:xfrm>
              <a:off x="4214810"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3" name="Rechteck 3425"/>
            <p:cNvSpPr/>
            <p:nvPr/>
          </p:nvSpPr>
          <p:spPr>
            <a:xfrm>
              <a:off x="4366616"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4" name="Rechteck 3426"/>
            <p:cNvSpPr/>
            <p:nvPr/>
          </p:nvSpPr>
          <p:spPr>
            <a:xfrm>
              <a:off x="4518422"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5" name="Rechteck 3427"/>
            <p:cNvSpPr/>
            <p:nvPr/>
          </p:nvSpPr>
          <p:spPr>
            <a:xfrm>
              <a:off x="4670227"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6" name="Rechteck 3428"/>
            <p:cNvSpPr/>
            <p:nvPr/>
          </p:nvSpPr>
          <p:spPr>
            <a:xfrm>
              <a:off x="4214810"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7" name="Rechteck 3429"/>
            <p:cNvSpPr/>
            <p:nvPr/>
          </p:nvSpPr>
          <p:spPr>
            <a:xfrm>
              <a:off x="4366616"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8" name="Rechteck 3430"/>
            <p:cNvSpPr/>
            <p:nvPr/>
          </p:nvSpPr>
          <p:spPr>
            <a:xfrm>
              <a:off x="4518422"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9" name="Rechteck 3431"/>
            <p:cNvSpPr/>
            <p:nvPr/>
          </p:nvSpPr>
          <p:spPr>
            <a:xfrm>
              <a:off x="4670227"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40" name="Rechteck 3432"/>
            <p:cNvSpPr/>
            <p:nvPr/>
          </p:nvSpPr>
          <p:spPr>
            <a:xfrm>
              <a:off x="4822033"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41" name="Rechteck 3433"/>
            <p:cNvSpPr/>
            <p:nvPr/>
          </p:nvSpPr>
          <p:spPr>
            <a:xfrm>
              <a:off x="4973839"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42" name="Rechteck 3434"/>
            <p:cNvSpPr/>
            <p:nvPr/>
          </p:nvSpPr>
          <p:spPr>
            <a:xfrm>
              <a:off x="5125645"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43" name="Rechteck 3435"/>
            <p:cNvSpPr/>
            <p:nvPr/>
          </p:nvSpPr>
          <p:spPr>
            <a:xfrm>
              <a:off x="5277450" y="5482843"/>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44" name="Rechteck 3436"/>
            <p:cNvSpPr/>
            <p:nvPr/>
          </p:nvSpPr>
          <p:spPr>
            <a:xfrm>
              <a:off x="4822033"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45" name="Rechteck 3437"/>
            <p:cNvSpPr/>
            <p:nvPr/>
          </p:nvSpPr>
          <p:spPr>
            <a:xfrm>
              <a:off x="4973839"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02" name="Rechteck 3438"/>
            <p:cNvSpPr/>
            <p:nvPr/>
          </p:nvSpPr>
          <p:spPr>
            <a:xfrm>
              <a:off x="5125645"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27" name="Rechteck 3439"/>
            <p:cNvSpPr/>
            <p:nvPr/>
          </p:nvSpPr>
          <p:spPr>
            <a:xfrm>
              <a:off x="5277450" y="563464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28" name="Rechteck 3440"/>
            <p:cNvSpPr/>
            <p:nvPr/>
          </p:nvSpPr>
          <p:spPr>
            <a:xfrm>
              <a:off x="3911199"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0" name="Rechteck 3442"/>
            <p:cNvSpPr/>
            <p:nvPr/>
          </p:nvSpPr>
          <p:spPr>
            <a:xfrm>
              <a:off x="3911199"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1" name="Rechteck 3443"/>
            <p:cNvSpPr/>
            <p:nvPr/>
          </p:nvSpPr>
          <p:spPr>
            <a:xfrm>
              <a:off x="4063004"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2" name="Rechteck 3444"/>
            <p:cNvSpPr/>
            <p:nvPr/>
          </p:nvSpPr>
          <p:spPr>
            <a:xfrm>
              <a:off x="3759393"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3" name="Rechteck 3445"/>
            <p:cNvSpPr/>
            <p:nvPr/>
          </p:nvSpPr>
          <p:spPr>
            <a:xfrm>
              <a:off x="4063004"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4" name="Rechteck 3446"/>
            <p:cNvSpPr/>
            <p:nvPr/>
          </p:nvSpPr>
          <p:spPr>
            <a:xfrm>
              <a:off x="3759393"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5" name="Rechteck 3447"/>
            <p:cNvSpPr/>
            <p:nvPr/>
          </p:nvSpPr>
          <p:spPr>
            <a:xfrm>
              <a:off x="3607587"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6" name="Rechteck 3448"/>
            <p:cNvSpPr/>
            <p:nvPr/>
          </p:nvSpPr>
          <p:spPr>
            <a:xfrm>
              <a:off x="3759393"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7" name="Rechteck 3449"/>
            <p:cNvSpPr/>
            <p:nvPr/>
          </p:nvSpPr>
          <p:spPr>
            <a:xfrm>
              <a:off x="3911199"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8" name="Rechteck 3450"/>
            <p:cNvSpPr/>
            <p:nvPr/>
          </p:nvSpPr>
          <p:spPr>
            <a:xfrm>
              <a:off x="4063004"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9" name="Rechteck 3451"/>
            <p:cNvSpPr/>
            <p:nvPr/>
          </p:nvSpPr>
          <p:spPr>
            <a:xfrm>
              <a:off x="4214810"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0" name="Rechteck 3452"/>
            <p:cNvSpPr/>
            <p:nvPr/>
          </p:nvSpPr>
          <p:spPr>
            <a:xfrm>
              <a:off x="4366616" y="4116591"/>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1" name="Rechteck 3453"/>
            <p:cNvSpPr/>
            <p:nvPr/>
          </p:nvSpPr>
          <p:spPr>
            <a:xfrm>
              <a:off x="4214810"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2" name="Rechteck 3454"/>
            <p:cNvSpPr/>
            <p:nvPr/>
          </p:nvSpPr>
          <p:spPr>
            <a:xfrm>
              <a:off x="4366616"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3" name="Rechteck 3455"/>
            <p:cNvSpPr/>
            <p:nvPr/>
          </p:nvSpPr>
          <p:spPr>
            <a:xfrm>
              <a:off x="4518422" y="4268397"/>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4" name="Rechteck 3456"/>
            <p:cNvSpPr/>
            <p:nvPr/>
          </p:nvSpPr>
          <p:spPr>
            <a:xfrm>
              <a:off x="4214810"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5" name="Rechteck 3457"/>
            <p:cNvSpPr/>
            <p:nvPr/>
          </p:nvSpPr>
          <p:spPr>
            <a:xfrm>
              <a:off x="4366616"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6" name="Rechteck 3458"/>
            <p:cNvSpPr/>
            <p:nvPr/>
          </p:nvSpPr>
          <p:spPr>
            <a:xfrm>
              <a:off x="4518422" y="4420202"/>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7" name="Rechteck 3459"/>
            <p:cNvSpPr/>
            <p:nvPr/>
          </p:nvSpPr>
          <p:spPr>
            <a:xfrm>
              <a:off x="3607587"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8" name="Rechteck 3460"/>
            <p:cNvSpPr/>
            <p:nvPr/>
          </p:nvSpPr>
          <p:spPr>
            <a:xfrm>
              <a:off x="3759393"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9" name="Rechteck 3461"/>
            <p:cNvSpPr/>
            <p:nvPr/>
          </p:nvSpPr>
          <p:spPr>
            <a:xfrm>
              <a:off x="3911199"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0" name="Rechteck 3462"/>
            <p:cNvSpPr/>
            <p:nvPr/>
          </p:nvSpPr>
          <p:spPr>
            <a:xfrm>
              <a:off x="4063004"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1" name="Rechteck 3463"/>
            <p:cNvSpPr/>
            <p:nvPr/>
          </p:nvSpPr>
          <p:spPr>
            <a:xfrm>
              <a:off x="3759393"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2" name="Rechteck 3464"/>
            <p:cNvSpPr/>
            <p:nvPr/>
          </p:nvSpPr>
          <p:spPr>
            <a:xfrm>
              <a:off x="3911199"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3" name="Rechteck 3465"/>
            <p:cNvSpPr/>
            <p:nvPr/>
          </p:nvSpPr>
          <p:spPr>
            <a:xfrm>
              <a:off x="4063004"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4" name="Rechteck 3466"/>
            <p:cNvSpPr/>
            <p:nvPr/>
          </p:nvSpPr>
          <p:spPr>
            <a:xfrm>
              <a:off x="3911199"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5" name="Rechteck 3467"/>
            <p:cNvSpPr/>
            <p:nvPr/>
          </p:nvSpPr>
          <p:spPr>
            <a:xfrm>
              <a:off x="4063004"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6" name="Rechteck 3468"/>
            <p:cNvSpPr/>
            <p:nvPr/>
          </p:nvSpPr>
          <p:spPr>
            <a:xfrm>
              <a:off x="4214810"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7" name="Rechteck 3469"/>
            <p:cNvSpPr/>
            <p:nvPr/>
          </p:nvSpPr>
          <p:spPr>
            <a:xfrm>
              <a:off x="4366616"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8" name="Rechteck 3470"/>
            <p:cNvSpPr/>
            <p:nvPr/>
          </p:nvSpPr>
          <p:spPr>
            <a:xfrm>
              <a:off x="4518422" y="4572008"/>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9" name="Rechteck 3471"/>
            <p:cNvSpPr/>
            <p:nvPr/>
          </p:nvSpPr>
          <p:spPr>
            <a:xfrm>
              <a:off x="4214810"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60" name="Rechteck 3472"/>
            <p:cNvSpPr/>
            <p:nvPr/>
          </p:nvSpPr>
          <p:spPr>
            <a:xfrm>
              <a:off x="4366616"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61" name="Rechteck 3473"/>
            <p:cNvSpPr/>
            <p:nvPr/>
          </p:nvSpPr>
          <p:spPr>
            <a:xfrm>
              <a:off x="4518422" y="4723814"/>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62" name="Rechteck 3474"/>
            <p:cNvSpPr/>
            <p:nvPr/>
          </p:nvSpPr>
          <p:spPr>
            <a:xfrm>
              <a:off x="4214810"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63" name="Rechteck 3475"/>
            <p:cNvSpPr/>
            <p:nvPr/>
          </p:nvSpPr>
          <p:spPr>
            <a:xfrm>
              <a:off x="4366616" y="4875620"/>
              <a:ext cx="151806" cy="1518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7" name="Ellipse 6"/>
          <p:cNvSpPr/>
          <p:nvPr/>
        </p:nvSpPr>
        <p:spPr>
          <a:xfrm>
            <a:off x="8919797" y="2071023"/>
            <a:ext cx="1210456" cy="1143008"/>
          </a:xfrm>
          <a:prstGeom prst="ellipse">
            <a:avLst/>
          </a:prstGeom>
          <a:solidFill>
            <a:srgbClr val="FF0000">
              <a:alpha val="7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810" name="Group 2809"/>
          <p:cNvGrpSpPr/>
          <p:nvPr/>
        </p:nvGrpSpPr>
        <p:grpSpPr>
          <a:xfrm>
            <a:off x="8185560" y="1428082"/>
            <a:ext cx="2655115" cy="2428892"/>
            <a:chOff x="1857356" y="3214686"/>
            <a:chExt cx="2428892" cy="2428892"/>
          </a:xfrm>
        </p:grpSpPr>
        <p:sp>
          <p:nvSpPr>
            <p:cNvPr id="2552" name="Rechteck 278"/>
            <p:cNvSpPr/>
            <p:nvPr/>
          </p:nvSpPr>
          <p:spPr>
            <a:xfrm>
              <a:off x="2616385"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53" name="Rechteck 281"/>
            <p:cNvSpPr/>
            <p:nvPr/>
          </p:nvSpPr>
          <p:spPr>
            <a:xfrm>
              <a:off x="2464579"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54" name="Rechteck 282"/>
            <p:cNvSpPr/>
            <p:nvPr/>
          </p:nvSpPr>
          <p:spPr>
            <a:xfrm>
              <a:off x="2312773"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55" name="Rechteck 283"/>
            <p:cNvSpPr/>
            <p:nvPr/>
          </p:nvSpPr>
          <p:spPr>
            <a:xfrm>
              <a:off x="2312773"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56" name="Rechteck 290"/>
            <p:cNvSpPr/>
            <p:nvPr/>
          </p:nvSpPr>
          <p:spPr>
            <a:xfrm>
              <a:off x="2312773"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57" name="Rechteck 292"/>
            <p:cNvSpPr/>
            <p:nvPr/>
          </p:nvSpPr>
          <p:spPr>
            <a:xfrm>
              <a:off x="2464579"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58" name="Rechteck 294"/>
            <p:cNvSpPr/>
            <p:nvPr/>
          </p:nvSpPr>
          <p:spPr>
            <a:xfrm>
              <a:off x="2616385"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59" name="Rechteck 303"/>
            <p:cNvSpPr/>
            <p:nvPr/>
          </p:nvSpPr>
          <p:spPr>
            <a:xfrm>
              <a:off x="3830831"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0" name="Rechteck 304"/>
            <p:cNvSpPr/>
            <p:nvPr/>
          </p:nvSpPr>
          <p:spPr>
            <a:xfrm>
              <a:off x="1857356"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1" name="Rechteck 305"/>
            <p:cNvSpPr/>
            <p:nvPr/>
          </p:nvSpPr>
          <p:spPr>
            <a:xfrm>
              <a:off x="200916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2" name="Rechteck 306"/>
            <p:cNvSpPr/>
            <p:nvPr/>
          </p:nvSpPr>
          <p:spPr>
            <a:xfrm>
              <a:off x="2160968"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3" name="Rechteck 307"/>
            <p:cNvSpPr/>
            <p:nvPr/>
          </p:nvSpPr>
          <p:spPr>
            <a:xfrm>
              <a:off x="2312773"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4" name="Rechteck 308"/>
            <p:cNvSpPr/>
            <p:nvPr/>
          </p:nvSpPr>
          <p:spPr>
            <a:xfrm>
              <a:off x="1857356"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5" name="Rechteck 309"/>
            <p:cNvSpPr/>
            <p:nvPr/>
          </p:nvSpPr>
          <p:spPr>
            <a:xfrm>
              <a:off x="200916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6" name="Rechteck 310"/>
            <p:cNvSpPr/>
            <p:nvPr/>
          </p:nvSpPr>
          <p:spPr>
            <a:xfrm>
              <a:off x="2160968"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7" name="Rechteck 311"/>
            <p:cNvSpPr/>
            <p:nvPr/>
          </p:nvSpPr>
          <p:spPr>
            <a:xfrm>
              <a:off x="2312773"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8" name="Rechteck 312"/>
            <p:cNvSpPr/>
            <p:nvPr/>
          </p:nvSpPr>
          <p:spPr>
            <a:xfrm>
              <a:off x="1857356"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69" name="Rechteck 313"/>
            <p:cNvSpPr/>
            <p:nvPr/>
          </p:nvSpPr>
          <p:spPr>
            <a:xfrm>
              <a:off x="200916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0" name="Rechteck 314"/>
            <p:cNvSpPr/>
            <p:nvPr/>
          </p:nvSpPr>
          <p:spPr>
            <a:xfrm>
              <a:off x="2160968"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1" name="Rechteck 315"/>
            <p:cNvSpPr/>
            <p:nvPr/>
          </p:nvSpPr>
          <p:spPr>
            <a:xfrm>
              <a:off x="2312773"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2" name="Rechteck 316"/>
            <p:cNvSpPr/>
            <p:nvPr/>
          </p:nvSpPr>
          <p:spPr>
            <a:xfrm>
              <a:off x="1857356"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3" name="Rechteck 317"/>
            <p:cNvSpPr/>
            <p:nvPr/>
          </p:nvSpPr>
          <p:spPr>
            <a:xfrm>
              <a:off x="200916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4" name="Rechteck 318"/>
            <p:cNvSpPr/>
            <p:nvPr/>
          </p:nvSpPr>
          <p:spPr>
            <a:xfrm>
              <a:off x="2160968"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5" name="Rechteck 319"/>
            <p:cNvSpPr/>
            <p:nvPr/>
          </p:nvSpPr>
          <p:spPr>
            <a:xfrm>
              <a:off x="2312773"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6" name="Rechteck 320"/>
            <p:cNvSpPr/>
            <p:nvPr/>
          </p:nvSpPr>
          <p:spPr>
            <a:xfrm>
              <a:off x="1857356"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7" name="Rechteck 321"/>
            <p:cNvSpPr/>
            <p:nvPr/>
          </p:nvSpPr>
          <p:spPr>
            <a:xfrm>
              <a:off x="2009162"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8" name="Rechteck 322"/>
            <p:cNvSpPr/>
            <p:nvPr/>
          </p:nvSpPr>
          <p:spPr>
            <a:xfrm>
              <a:off x="2160968"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79" name="Rechteck 323"/>
            <p:cNvSpPr/>
            <p:nvPr/>
          </p:nvSpPr>
          <p:spPr>
            <a:xfrm>
              <a:off x="2312773"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0" name="Rechteck 324"/>
            <p:cNvSpPr/>
            <p:nvPr/>
          </p:nvSpPr>
          <p:spPr>
            <a:xfrm>
              <a:off x="1857356"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1" name="Rechteck 325"/>
            <p:cNvSpPr/>
            <p:nvPr/>
          </p:nvSpPr>
          <p:spPr>
            <a:xfrm>
              <a:off x="2009162"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2" name="Rechteck 326"/>
            <p:cNvSpPr/>
            <p:nvPr/>
          </p:nvSpPr>
          <p:spPr>
            <a:xfrm>
              <a:off x="2160968"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3" name="Rechteck 327"/>
            <p:cNvSpPr/>
            <p:nvPr/>
          </p:nvSpPr>
          <p:spPr>
            <a:xfrm>
              <a:off x="2312773"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4" name="Rechteck 328"/>
            <p:cNvSpPr/>
            <p:nvPr/>
          </p:nvSpPr>
          <p:spPr>
            <a:xfrm>
              <a:off x="2464579"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5" name="Rechteck 329"/>
            <p:cNvSpPr/>
            <p:nvPr/>
          </p:nvSpPr>
          <p:spPr>
            <a:xfrm>
              <a:off x="2616385"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6" name="Rechteck 330"/>
            <p:cNvSpPr/>
            <p:nvPr/>
          </p:nvSpPr>
          <p:spPr>
            <a:xfrm>
              <a:off x="2768191"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7" name="Rechteck 331"/>
            <p:cNvSpPr/>
            <p:nvPr/>
          </p:nvSpPr>
          <p:spPr>
            <a:xfrm>
              <a:off x="2919996"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8" name="Rechteck 332"/>
            <p:cNvSpPr/>
            <p:nvPr/>
          </p:nvSpPr>
          <p:spPr>
            <a:xfrm>
              <a:off x="2464579"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89" name="Rechteck 333"/>
            <p:cNvSpPr/>
            <p:nvPr/>
          </p:nvSpPr>
          <p:spPr>
            <a:xfrm>
              <a:off x="2616385"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0" name="Rechteck 334"/>
            <p:cNvSpPr/>
            <p:nvPr/>
          </p:nvSpPr>
          <p:spPr>
            <a:xfrm>
              <a:off x="2768191"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1" name="Rechteck 335"/>
            <p:cNvSpPr/>
            <p:nvPr/>
          </p:nvSpPr>
          <p:spPr>
            <a:xfrm>
              <a:off x="2919996"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2" name="Rechteck 336"/>
            <p:cNvSpPr/>
            <p:nvPr/>
          </p:nvSpPr>
          <p:spPr>
            <a:xfrm>
              <a:off x="2464579"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3" name="Rechteck 337"/>
            <p:cNvSpPr/>
            <p:nvPr/>
          </p:nvSpPr>
          <p:spPr>
            <a:xfrm>
              <a:off x="2616385"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4" name="Rechteck 338"/>
            <p:cNvSpPr/>
            <p:nvPr/>
          </p:nvSpPr>
          <p:spPr>
            <a:xfrm>
              <a:off x="2768191"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5" name="Rechteck 339"/>
            <p:cNvSpPr/>
            <p:nvPr/>
          </p:nvSpPr>
          <p:spPr>
            <a:xfrm>
              <a:off x="2919996"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6" name="Rechteck 340"/>
            <p:cNvSpPr/>
            <p:nvPr/>
          </p:nvSpPr>
          <p:spPr>
            <a:xfrm>
              <a:off x="2464579"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7" name="Rechteck 341"/>
            <p:cNvSpPr/>
            <p:nvPr/>
          </p:nvSpPr>
          <p:spPr>
            <a:xfrm>
              <a:off x="2616385"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8" name="Rechteck 342"/>
            <p:cNvSpPr/>
            <p:nvPr/>
          </p:nvSpPr>
          <p:spPr>
            <a:xfrm>
              <a:off x="2768191"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99" name="Rechteck 343"/>
            <p:cNvSpPr/>
            <p:nvPr/>
          </p:nvSpPr>
          <p:spPr>
            <a:xfrm>
              <a:off x="2919996"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0" name="Rechteck 344"/>
            <p:cNvSpPr/>
            <p:nvPr/>
          </p:nvSpPr>
          <p:spPr>
            <a:xfrm>
              <a:off x="2464579"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1" name="Rechteck 345"/>
            <p:cNvSpPr/>
            <p:nvPr/>
          </p:nvSpPr>
          <p:spPr>
            <a:xfrm>
              <a:off x="1857356"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2" name="Rechteck 346"/>
            <p:cNvSpPr/>
            <p:nvPr/>
          </p:nvSpPr>
          <p:spPr>
            <a:xfrm>
              <a:off x="2009162"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3" name="Rechteck 347"/>
            <p:cNvSpPr/>
            <p:nvPr/>
          </p:nvSpPr>
          <p:spPr>
            <a:xfrm>
              <a:off x="2160968"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4" name="Rechteck 348"/>
            <p:cNvSpPr/>
            <p:nvPr/>
          </p:nvSpPr>
          <p:spPr>
            <a:xfrm>
              <a:off x="1857356"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5" name="Rechteck 349"/>
            <p:cNvSpPr/>
            <p:nvPr/>
          </p:nvSpPr>
          <p:spPr>
            <a:xfrm>
              <a:off x="2009162"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6" name="Rechteck 350"/>
            <p:cNvSpPr/>
            <p:nvPr/>
          </p:nvSpPr>
          <p:spPr>
            <a:xfrm>
              <a:off x="2160968"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7" name="Rechteck 351"/>
            <p:cNvSpPr/>
            <p:nvPr/>
          </p:nvSpPr>
          <p:spPr>
            <a:xfrm>
              <a:off x="307180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8" name="Rechteck 352"/>
            <p:cNvSpPr/>
            <p:nvPr/>
          </p:nvSpPr>
          <p:spPr>
            <a:xfrm>
              <a:off x="3223608"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09" name="Rechteck 353"/>
            <p:cNvSpPr/>
            <p:nvPr/>
          </p:nvSpPr>
          <p:spPr>
            <a:xfrm>
              <a:off x="3375414"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0" name="Rechteck 354"/>
            <p:cNvSpPr/>
            <p:nvPr/>
          </p:nvSpPr>
          <p:spPr>
            <a:xfrm>
              <a:off x="3527219"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1" name="Rechteck 355"/>
            <p:cNvSpPr/>
            <p:nvPr/>
          </p:nvSpPr>
          <p:spPr>
            <a:xfrm>
              <a:off x="307180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2" name="Rechteck 356"/>
            <p:cNvSpPr/>
            <p:nvPr/>
          </p:nvSpPr>
          <p:spPr>
            <a:xfrm>
              <a:off x="3223608"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3" name="Rechteck 357"/>
            <p:cNvSpPr/>
            <p:nvPr/>
          </p:nvSpPr>
          <p:spPr>
            <a:xfrm>
              <a:off x="3375414"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4" name="Rechteck 358"/>
            <p:cNvSpPr/>
            <p:nvPr/>
          </p:nvSpPr>
          <p:spPr>
            <a:xfrm>
              <a:off x="3527219"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5" name="Rechteck 359"/>
            <p:cNvSpPr/>
            <p:nvPr/>
          </p:nvSpPr>
          <p:spPr>
            <a:xfrm>
              <a:off x="307180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6" name="Rechteck 360"/>
            <p:cNvSpPr/>
            <p:nvPr/>
          </p:nvSpPr>
          <p:spPr>
            <a:xfrm>
              <a:off x="3223608"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7" name="Rechteck 361"/>
            <p:cNvSpPr/>
            <p:nvPr/>
          </p:nvSpPr>
          <p:spPr>
            <a:xfrm>
              <a:off x="3375414"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8" name="Rechteck 362"/>
            <p:cNvSpPr/>
            <p:nvPr/>
          </p:nvSpPr>
          <p:spPr>
            <a:xfrm>
              <a:off x="3527219"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19" name="Rechteck 363"/>
            <p:cNvSpPr/>
            <p:nvPr/>
          </p:nvSpPr>
          <p:spPr>
            <a:xfrm>
              <a:off x="307180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0" name="Rechteck 364"/>
            <p:cNvSpPr/>
            <p:nvPr/>
          </p:nvSpPr>
          <p:spPr>
            <a:xfrm>
              <a:off x="3223608"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1" name="Rechteck 365"/>
            <p:cNvSpPr/>
            <p:nvPr/>
          </p:nvSpPr>
          <p:spPr>
            <a:xfrm>
              <a:off x="3375414"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2" name="Rechteck 366"/>
            <p:cNvSpPr/>
            <p:nvPr/>
          </p:nvSpPr>
          <p:spPr>
            <a:xfrm>
              <a:off x="3527219"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3" name="Rechteck 367"/>
            <p:cNvSpPr/>
            <p:nvPr/>
          </p:nvSpPr>
          <p:spPr>
            <a:xfrm>
              <a:off x="3375414"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4" name="Rechteck 368"/>
            <p:cNvSpPr/>
            <p:nvPr/>
          </p:nvSpPr>
          <p:spPr>
            <a:xfrm>
              <a:off x="3527219"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5" name="Rechteck 369"/>
            <p:cNvSpPr/>
            <p:nvPr/>
          </p:nvSpPr>
          <p:spPr>
            <a:xfrm>
              <a:off x="3527219"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6" name="Rechteck 370"/>
            <p:cNvSpPr/>
            <p:nvPr/>
          </p:nvSpPr>
          <p:spPr>
            <a:xfrm>
              <a:off x="3679025"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7" name="Rechteck 371"/>
            <p:cNvSpPr/>
            <p:nvPr/>
          </p:nvSpPr>
          <p:spPr>
            <a:xfrm>
              <a:off x="3830831"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8" name="Rechteck 372"/>
            <p:cNvSpPr/>
            <p:nvPr/>
          </p:nvSpPr>
          <p:spPr>
            <a:xfrm>
              <a:off x="3982637"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29" name="Rechteck 373"/>
            <p:cNvSpPr/>
            <p:nvPr/>
          </p:nvSpPr>
          <p:spPr>
            <a:xfrm>
              <a:off x="413444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0" name="Rechteck 374"/>
            <p:cNvSpPr/>
            <p:nvPr/>
          </p:nvSpPr>
          <p:spPr>
            <a:xfrm>
              <a:off x="3679025"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1" name="Rechteck 375"/>
            <p:cNvSpPr/>
            <p:nvPr/>
          </p:nvSpPr>
          <p:spPr>
            <a:xfrm>
              <a:off x="3982637"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2" name="Rechteck 376"/>
            <p:cNvSpPr/>
            <p:nvPr/>
          </p:nvSpPr>
          <p:spPr>
            <a:xfrm>
              <a:off x="413444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3" name="Rechteck 377"/>
            <p:cNvSpPr/>
            <p:nvPr/>
          </p:nvSpPr>
          <p:spPr>
            <a:xfrm>
              <a:off x="3679025"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4" name="Rechteck 378"/>
            <p:cNvSpPr/>
            <p:nvPr/>
          </p:nvSpPr>
          <p:spPr>
            <a:xfrm>
              <a:off x="3830831"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5" name="Rechteck 379"/>
            <p:cNvSpPr/>
            <p:nvPr/>
          </p:nvSpPr>
          <p:spPr>
            <a:xfrm>
              <a:off x="3982637"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6" name="Rechteck 380"/>
            <p:cNvSpPr/>
            <p:nvPr/>
          </p:nvSpPr>
          <p:spPr>
            <a:xfrm>
              <a:off x="413444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7" name="Rechteck 381"/>
            <p:cNvSpPr/>
            <p:nvPr/>
          </p:nvSpPr>
          <p:spPr>
            <a:xfrm>
              <a:off x="3679025"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8" name="Rechteck 382"/>
            <p:cNvSpPr/>
            <p:nvPr/>
          </p:nvSpPr>
          <p:spPr>
            <a:xfrm>
              <a:off x="3830831"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39" name="Rechteck 383"/>
            <p:cNvSpPr/>
            <p:nvPr/>
          </p:nvSpPr>
          <p:spPr>
            <a:xfrm>
              <a:off x="3982637"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0" name="Rechteck 384"/>
            <p:cNvSpPr/>
            <p:nvPr/>
          </p:nvSpPr>
          <p:spPr>
            <a:xfrm>
              <a:off x="413444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1" name="Rechteck 385"/>
            <p:cNvSpPr/>
            <p:nvPr/>
          </p:nvSpPr>
          <p:spPr>
            <a:xfrm>
              <a:off x="3679025"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2" name="Rechteck 386"/>
            <p:cNvSpPr/>
            <p:nvPr/>
          </p:nvSpPr>
          <p:spPr>
            <a:xfrm>
              <a:off x="3830831"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3" name="Rechteck 387"/>
            <p:cNvSpPr/>
            <p:nvPr/>
          </p:nvSpPr>
          <p:spPr>
            <a:xfrm>
              <a:off x="3982637"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4" name="Rechteck 388"/>
            <p:cNvSpPr/>
            <p:nvPr/>
          </p:nvSpPr>
          <p:spPr>
            <a:xfrm>
              <a:off x="4134442"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5" name="Rechteck 389"/>
            <p:cNvSpPr/>
            <p:nvPr/>
          </p:nvSpPr>
          <p:spPr>
            <a:xfrm>
              <a:off x="3679025"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6" name="Rechteck 390"/>
            <p:cNvSpPr/>
            <p:nvPr/>
          </p:nvSpPr>
          <p:spPr>
            <a:xfrm>
              <a:off x="3830831"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7" name="Rechteck 391"/>
            <p:cNvSpPr/>
            <p:nvPr/>
          </p:nvSpPr>
          <p:spPr>
            <a:xfrm>
              <a:off x="3982637"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8" name="Rechteck 392"/>
            <p:cNvSpPr/>
            <p:nvPr/>
          </p:nvSpPr>
          <p:spPr>
            <a:xfrm>
              <a:off x="4134442"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49" name="Rechteck 393"/>
            <p:cNvSpPr/>
            <p:nvPr/>
          </p:nvSpPr>
          <p:spPr>
            <a:xfrm>
              <a:off x="3679025"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0" name="Rechteck 394"/>
            <p:cNvSpPr/>
            <p:nvPr/>
          </p:nvSpPr>
          <p:spPr>
            <a:xfrm>
              <a:off x="3830831"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1" name="Rechteck 395"/>
            <p:cNvSpPr/>
            <p:nvPr/>
          </p:nvSpPr>
          <p:spPr>
            <a:xfrm>
              <a:off x="3982637"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2" name="Rechteck 396"/>
            <p:cNvSpPr/>
            <p:nvPr/>
          </p:nvSpPr>
          <p:spPr>
            <a:xfrm>
              <a:off x="4134442"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3" name="Rechteck 397"/>
            <p:cNvSpPr/>
            <p:nvPr/>
          </p:nvSpPr>
          <p:spPr>
            <a:xfrm>
              <a:off x="3679025"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4" name="Rechteck 398"/>
            <p:cNvSpPr/>
            <p:nvPr/>
          </p:nvSpPr>
          <p:spPr>
            <a:xfrm>
              <a:off x="3830831"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5" name="Rechteck 399"/>
            <p:cNvSpPr/>
            <p:nvPr/>
          </p:nvSpPr>
          <p:spPr>
            <a:xfrm>
              <a:off x="3982637"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6" name="Rechteck 400"/>
            <p:cNvSpPr/>
            <p:nvPr/>
          </p:nvSpPr>
          <p:spPr>
            <a:xfrm>
              <a:off x="4134442"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7" name="Rechteck 401"/>
            <p:cNvSpPr/>
            <p:nvPr/>
          </p:nvSpPr>
          <p:spPr>
            <a:xfrm>
              <a:off x="1857356"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8" name="Rechteck 402"/>
            <p:cNvSpPr/>
            <p:nvPr/>
          </p:nvSpPr>
          <p:spPr>
            <a:xfrm>
              <a:off x="2009162"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59" name="Rechteck 403"/>
            <p:cNvSpPr/>
            <p:nvPr/>
          </p:nvSpPr>
          <p:spPr>
            <a:xfrm>
              <a:off x="2160968"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0" name="Rechteck 404"/>
            <p:cNvSpPr/>
            <p:nvPr/>
          </p:nvSpPr>
          <p:spPr>
            <a:xfrm>
              <a:off x="1857356"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1" name="Rechteck 405"/>
            <p:cNvSpPr/>
            <p:nvPr/>
          </p:nvSpPr>
          <p:spPr>
            <a:xfrm>
              <a:off x="2009162"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2" name="Rechteck 406"/>
            <p:cNvSpPr/>
            <p:nvPr/>
          </p:nvSpPr>
          <p:spPr>
            <a:xfrm>
              <a:off x="2160968"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3" name="Rechteck 407"/>
            <p:cNvSpPr/>
            <p:nvPr/>
          </p:nvSpPr>
          <p:spPr>
            <a:xfrm>
              <a:off x="2312773"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4" name="Rechteck 408"/>
            <p:cNvSpPr/>
            <p:nvPr/>
          </p:nvSpPr>
          <p:spPr>
            <a:xfrm>
              <a:off x="1857356"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5" name="Rechteck 409"/>
            <p:cNvSpPr/>
            <p:nvPr/>
          </p:nvSpPr>
          <p:spPr>
            <a:xfrm>
              <a:off x="2009162"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6" name="Rechteck 410"/>
            <p:cNvSpPr/>
            <p:nvPr/>
          </p:nvSpPr>
          <p:spPr>
            <a:xfrm>
              <a:off x="2160968"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7" name="Rechteck 411"/>
            <p:cNvSpPr/>
            <p:nvPr/>
          </p:nvSpPr>
          <p:spPr>
            <a:xfrm>
              <a:off x="2312773"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8" name="Rechteck 412"/>
            <p:cNvSpPr/>
            <p:nvPr/>
          </p:nvSpPr>
          <p:spPr>
            <a:xfrm>
              <a:off x="1857356"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69" name="Rechteck 413"/>
            <p:cNvSpPr/>
            <p:nvPr/>
          </p:nvSpPr>
          <p:spPr>
            <a:xfrm>
              <a:off x="2009162"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0" name="Rechteck 414"/>
            <p:cNvSpPr/>
            <p:nvPr/>
          </p:nvSpPr>
          <p:spPr>
            <a:xfrm>
              <a:off x="2160968"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1" name="Rechteck 415"/>
            <p:cNvSpPr/>
            <p:nvPr/>
          </p:nvSpPr>
          <p:spPr>
            <a:xfrm>
              <a:off x="2312773"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2" name="Rechteck 416"/>
            <p:cNvSpPr/>
            <p:nvPr/>
          </p:nvSpPr>
          <p:spPr>
            <a:xfrm>
              <a:off x="1857356"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3" name="Rechteck 417"/>
            <p:cNvSpPr/>
            <p:nvPr/>
          </p:nvSpPr>
          <p:spPr>
            <a:xfrm>
              <a:off x="200916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4" name="Rechteck 418"/>
            <p:cNvSpPr/>
            <p:nvPr/>
          </p:nvSpPr>
          <p:spPr>
            <a:xfrm>
              <a:off x="2160968"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5" name="Rechteck 419"/>
            <p:cNvSpPr/>
            <p:nvPr/>
          </p:nvSpPr>
          <p:spPr>
            <a:xfrm>
              <a:off x="2312773"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6" name="Rechteck 420"/>
            <p:cNvSpPr/>
            <p:nvPr/>
          </p:nvSpPr>
          <p:spPr>
            <a:xfrm>
              <a:off x="1857356"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7" name="Rechteck 421"/>
            <p:cNvSpPr/>
            <p:nvPr/>
          </p:nvSpPr>
          <p:spPr>
            <a:xfrm>
              <a:off x="200916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8" name="Rechteck 422"/>
            <p:cNvSpPr/>
            <p:nvPr/>
          </p:nvSpPr>
          <p:spPr>
            <a:xfrm>
              <a:off x="2160968"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79" name="Rechteck 423"/>
            <p:cNvSpPr/>
            <p:nvPr/>
          </p:nvSpPr>
          <p:spPr>
            <a:xfrm>
              <a:off x="2312773"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0" name="Rechteck 424"/>
            <p:cNvSpPr/>
            <p:nvPr/>
          </p:nvSpPr>
          <p:spPr>
            <a:xfrm>
              <a:off x="2464579"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1" name="Rechteck 425"/>
            <p:cNvSpPr/>
            <p:nvPr/>
          </p:nvSpPr>
          <p:spPr>
            <a:xfrm>
              <a:off x="2464579"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2" name="Rechteck 426"/>
            <p:cNvSpPr/>
            <p:nvPr/>
          </p:nvSpPr>
          <p:spPr>
            <a:xfrm>
              <a:off x="2616385"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3" name="Rechteck 427"/>
            <p:cNvSpPr/>
            <p:nvPr/>
          </p:nvSpPr>
          <p:spPr>
            <a:xfrm>
              <a:off x="2768191"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4" name="Rechteck 428"/>
            <p:cNvSpPr/>
            <p:nvPr/>
          </p:nvSpPr>
          <p:spPr>
            <a:xfrm>
              <a:off x="2919996"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5" name="Rechteck 429"/>
            <p:cNvSpPr/>
            <p:nvPr/>
          </p:nvSpPr>
          <p:spPr>
            <a:xfrm>
              <a:off x="2464579"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6" name="Rechteck 430"/>
            <p:cNvSpPr/>
            <p:nvPr/>
          </p:nvSpPr>
          <p:spPr>
            <a:xfrm>
              <a:off x="2616385"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7" name="Rechteck 431"/>
            <p:cNvSpPr/>
            <p:nvPr/>
          </p:nvSpPr>
          <p:spPr>
            <a:xfrm>
              <a:off x="2768191"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8" name="Rechteck 432"/>
            <p:cNvSpPr/>
            <p:nvPr/>
          </p:nvSpPr>
          <p:spPr>
            <a:xfrm>
              <a:off x="2919996"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89" name="Rechteck 433"/>
            <p:cNvSpPr/>
            <p:nvPr/>
          </p:nvSpPr>
          <p:spPr>
            <a:xfrm>
              <a:off x="1857356"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0" name="Rechteck 434"/>
            <p:cNvSpPr/>
            <p:nvPr/>
          </p:nvSpPr>
          <p:spPr>
            <a:xfrm>
              <a:off x="200916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1" name="Rechteck 435"/>
            <p:cNvSpPr/>
            <p:nvPr/>
          </p:nvSpPr>
          <p:spPr>
            <a:xfrm>
              <a:off x="2160968"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2" name="Rechteck 436"/>
            <p:cNvSpPr/>
            <p:nvPr/>
          </p:nvSpPr>
          <p:spPr>
            <a:xfrm>
              <a:off x="2312773"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3" name="Rechteck 437"/>
            <p:cNvSpPr/>
            <p:nvPr/>
          </p:nvSpPr>
          <p:spPr>
            <a:xfrm>
              <a:off x="1857356"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4" name="Rechteck 438"/>
            <p:cNvSpPr/>
            <p:nvPr/>
          </p:nvSpPr>
          <p:spPr>
            <a:xfrm>
              <a:off x="200916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5" name="Rechteck 439"/>
            <p:cNvSpPr/>
            <p:nvPr/>
          </p:nvSpPr>
          <p:spPr>
            <a:xfrm>
              <a:off x="2160968"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6" name="Rechteck 440"/>
            <p:cNvSpPr/>
            <p:nvPr/>
          </p:nvSpPr>
          <p:spPr>
            <a:xfrm>
              <a:off x="2312773"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7" name="Rechteck 441"/>
            <p:cNvSpPr/>
            <p:nvPr/>
          </p:nvSpPr>
          <p:spPr>
            <a:xfrm>
              <a:off x="2464579"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8" name="Rechteck 442"/>
            <p:cNvSpPr/>
            <p:nvPr/>
          </p:nvSpPr>
          <p:spPr>
            <a:xfrm>
              <a:off x="2616385"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99" name="Rechteck 443"/>
            <p:cNvSpPr/>
            <p:nvPr/>
          </p:nvSpPr>
          <p:spPr>
            <a:xfrm>
              <a:off x="2768191"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0" name="Rechteck 444"/>
            <p:cNvSpPr/>
            <p:nvPr/>
          </p:nvSpPr>
          <p:spPr>
            <a:xfrm>
              <a:off x="2919996"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1" name="Rechteck 445"/>
            <p:cNvSpPr/>
            <p:nvPr/>
          </p:nvSpPr>
          <p:spPr>
            <a:xfrm>
              <a:off x="2464579"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2" name="Rechteck 446"/>
            <p:cNvSpPr/>
            <p:nvPr/>
          </p:nvSpPr>
          <p:spPr>
            <a:xfrm>
              <a:off x="2616385"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3" name="Rechteck 447"/>
            <p:cNvSpPr/>
            <p:nvPr/>
          </p:nvSpPr>
          <p:spPr>
            <a:xfrm>
              <a:off x="2768191"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4" name="Rechteck 448"/>
            <p:cNvSpPr/>
            <p:nvPr/>
          </p:nvSpPr>
          <p:spPr>
            <a:xfrm>
              <a:off x="2919996"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5" name="Rechteck 449"/>
            <p:cNvSpPr/>
            <p:nvPr/>
          </p:nvSpPr>
          <p:spPr>
            <a:xfrm>
              <a:off x="3527219"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6" name="Rechteck 450"/>
            <p:cNvSpPr/>
            <p:nvPr/>
          </p:nvSpPr>
          <p:spPr>
            <a:xfrm>
              <a:off x="3375414"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7" name="Rechteck 451"/>
            <p:cNvSpPr/>
            <p:nvPr/>
          </p:nvSpPr>
          <p:spPr>
            <a:xfrm>
              <a:off x="3527219"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8" name="Rechteck 452"/>
            <p:cNvSpPr/>
            <p:nvPr/>
          </p:nvSpPr>
          <p:spPr>
            <a:xfrm>
              <a:off x="307180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09" name="Rechteck 453"/>
            <p:cNvSpPr/>
            <p:nvPr/>
          </p:nvSpPr>
          <p:spPr>
            <a:xfrm>
              <a:off x="3223608"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0" name="Rechteck 454"/>
            <p:cNvSpPr/>
            <p:nvPr/>
          </p:nvSpPr>
          <p:spPr>
            <a:xfrm>
              <a:off x="3375414"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1" name="Rechteck 455"/>
            <p:cNvSpPr/>
            <p:nvPr/>
          </p:nvSpPr>
          <p:spPr>
            <a:xfrm>
              <a:off x="3527219"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2" name="Rechteck 456"/>
            <p:cNvSpPr/>
            <p:nvPr/>
          </p:nvSpPr>
          <p:spPr>
            <a:xfrm>
              <a:off x="307180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3" name="Rechteck 457"/>
            <p:cNvSpPr/>
            <p:nvPr/>
          </p:nvSpPr>
          <p:spPr>
            <a:xfrm>
              <a:off x="3223608"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4" name="Rechteck 458"/>
            <p:cNvSpPr/>
            <p:nvPr/>
          </p:nvSpPr>
          <p:spPr>
            <a:xfrm>
              <a:off x="3375414"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5" name="Rechteck 459"/>
            <p:cNvSpPr/>
            <p:nvPr/>
          </p:nvSpPr>
          <p:spPr>
            <a:xfrm>
              <a:off x="3527219"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6" name="Rechteck 460"/>
            <p:cNvSpPr/>
            <p:nvPr/>
          </p:nvSpPr>
          <p:spPr>
            <a:xfrm>
              <a:off x="3679025"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7" name="Rechteck 461"/>
            <p:cNvSpPr/>
            <p:nvPr/>
          </p:nvSpPr>
          <p:spPr>
            <a:xfrm>
              <a:off x="3830831"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8" name="Rechteck 462"/>
            <p:cNvSpPr/>
            <p:nvPr/>
          </p:nvSpPr>
          <p:spPr>
            <a:xfrm>
              <a:off x="3982637"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19" name="Rechteck 463"/>
            <p:cNvSpPr/>
            <p:nvPr/>
          </p:nvSpPr>
          <p:spPr>
            <a:xfrm>
              <a:off x="4134442"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0" name="Rechteck 464"/>
            <p:cNvSpPr/>
            <p:nvPr/>
          </p:nvSpPr>
          <p:spPr>
            <a:xfrm>
              <a:off x="3679025"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1" name="Rechteck 465"/>
            <p:cNvSpPr/>
            <p:nvPr/>
          </p:nvSpPr>
          <p:spPr>
            <a:xfrm>
              <a:off x="3830831"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2" name="Rechteck 466"/>
            <p:cNvSpPr/>
            <p:nvPr/>
          </p:nvSpPr>
          <p:spPr>
            <a:xfrm>
              <a:off x="3982637"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3" name="Rechteck 467"/>
            <p:cNvSpPr/>
            <p:nvPr/>
          </p:nvSpPr>
          <p:spPr>
            <a:xfrm>
              <a:off x="4134442"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4" name="Rechteck 468"/>
            <p:cNvSpPr/>
            <p:nvPr/>
          </p:nvSpPr>
          <p:spPr>
            <a:xfrm>
              <a:off x="3679025"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5" name="Rechteck 469"/>
            <p:cNvSpPr/>
            <p:nvPr/>
          </p:nvSpPr>
          <p:spPr>
            <a:xfrm>
              <a:off x="3830831"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6" name="Rechteck 470"/>
            <p:cNvSpPr/>
            <p:nvPr/>
          </p:nvSpPr>
          <p:spPr>
            <a:xfrm>
              <a:off x="3982637"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7" name="Rechteck 471"/>
            <p:cNvSpPr/>
            <p:nvPr/>
          </p:nvSpPr>
          <p:spPr>
            <a:xfrm>
              <a:off x="4134442"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8" name="Rechteck 472"/>
            <p:cNvSpPr/>
            <p:nvPr/>
          </p:nvSpPr>
          <p:spPr>
            <a:xfrm>
              <a:off x="3679025"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29" name="Rechteck 473"/>
            <p:cNvSpPr/>
            <p:nvPr/>
          </p:nvSpPr>
          <p:spPr>
            <a:xfrm>
              <a:off x="3830831"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0" name="Rechteck 474"/>
            <p:cNvSpPr/>
            <p:nvPr/>
          </p:nvSpPr>
          <p:spPr>
            <a:xfrm>
              <a:off x="3982637"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1" name="Rechteck 475"/>
            <p:cNvSpPr/>
            <p:nvPr/>
          </p:nvSpPr>
          <p:spPr>
            <a:xfrm>
              <a:off x="4134442"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2" name="Rechteck 476"/>
            <p:cNvSpPr/>
            <p:nvPr/>
          </p:nvSpPr>
          <p:spPr>
            <a:xfrm>
              <a:off x="3679025"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3" name="Rechteck 477"/>
            <p:cNvSpPr/>
            <p:nvPr/>
          </p:nvSpPr>
          <p:spPr>
            <a:xfrm>
              <a:off x="3830831"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4" name="Rechteck 478"/>
            <p:cNvSpPr/>
            <p:nvPr/>
          </p:nvSpPr>
          <p:spPr>
            <a:xfrm>
              <a:off x="3982637"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5" name="Rechteck 479"/>
            <p:cNvSpPr/>
            <p:nvPr/>
          </p:nvSpPr>
          <p:spPr>
            <a:xfrm>
              <a:off x="413444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6" name="Rechteck 480"/>
            <p:cNvSpPr/>
            <p:nvPr/>
          </p:nvSpPr>
          <p:spPr>
            <a:xfrm>
              <a:off x="3679025"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7" name="Rechteck 481"/>
            <p:cNvSpPr/>
            <p:nvPr/>
          </p:nvSpPr>
          <p:spPr>
            <a:xfrm>
              <a:off x="3830831"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8" name="Rechteck 482"/>
            <p:cNvSpPr/>
            <p:nvPr/>
          </p:nvSpPr>
          <p:spPr>
            <a:xfrm>
              <a:off x="3982637"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39" name="Rechteck 483"/>
            <p:cNvSpPr/>
            <p:nvPr/>
          </p:nvSpPr>
          <p:spPr>
            <a:xfrm>
              <a:off x="413444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0" name="Rechteck 484"/>
            <p:cNvSpPr/>
            <p:nvPr/>
          </p:nvSpPr>
          <p:spPr>
            <a:xfrm>
              <a:off x="307180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1" name="Rechteck 485"/>
            <p:cNvSpPr/>
            <p:nvPr/>
          </p:nvSpPr>
          <p:spPr>
            <a:xfrm>
              <a:off x="3223608"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2" name="Rechteck 486"/>
            <p:cNvSpPr/>
            <p:nvPr/>
          </p:nvSpPr>
          <p:spPr>
            <a:xfrm>
              <a:off x="3375414"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3" name="Rechteck 487"/>
            <p:cNvSpPr/>
            <p:nvPr/>
          </p:nvSpPr>
          <p:spPr>
            <a:xfrm>
              <a:off x="3527219"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4" name="Rechteck 488"/>
            <p:cNvSpPr/>
            <p:nvPr/>
          </p:nvSpPr>
          <p:spPr>
            <a:xfrm>
              <a:off x="307180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5" name="Rechteck 489"/>
            <p:cNvSpPr/>
            <p:nvPr/>
          </p:nvSpPr>
          <p:spPr>
            <a:xfrm>
              <a:off x="3223608"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6" name="Rechteck 490"/>
            <p:cNvSpPr/>
            <p:nvPr/>
          </p:nvSpPr>
          <p:spPr>
            <a:xfrm>
              <a:off x="3375414"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7" name="Rechteck 491"/>
            <p:cNvSpPr/>
            <p:nvPr/>
          </p:nvSpPr>
          <p:spPr>
            <a:xfrm>
              <a:off x="3527219"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8" name="Rechteck 492"/>
            <p:cNvSpPr/>
            <p:nvPr/>
          </p:nvSpPr>
          <p:spPr>
            <a:xfrm>
              <a:off x="3679025"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49" name="Rechteck 493"/>
            <p:cNvSpPr/>
            <p:nvPr/>
          </p:nvSpPr>
          <p:spPr>
            <a:xfrm>
              <a:off x="3830831"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50" name="Rechteck 494"/>
            <p:cNvSpPr/>
            <p:nvPr/>
          </p:nvSpPr>
          <p:spPr>
            <a:xfrm>
              <a:off x="3982637"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51" name="Rechteck 495"/>
            <p:cNvSpPr/>
            <p:nvPr/>
          </p:nvSpPr>
          <p:spPr>
            <a:xfrm>
              <a:off x="413444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52" name="Rechteck 496"/>
            <p:cNvSpPr/>
            <p:nvPr/>
          </p:nvSpPr>
          <p:spPr>
            <a:xfrm>
              <a:off x="3679025"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53" name="Rechteck 497"/>
            <p:cNvSpPr/>
            <p:nvPr/>
          </p:nvSpPr>
          <p:spPr>
            <a:xfrm>
              <a:off x="3830831"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54" name="Rechteck 498"/>
            <p:cNvSpPr/>
            <p:nvPr/>
          </p:nvSpPr>
          <p:spPr>
            <a:xfrm>
              <a:off x="3982637"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55" name="Rechteck 499"/>
            <p:cNvSpPr/>
            <p:nvPr/>
          </p:nvSpPr>
          <p:spPr>
            <a:xfrm>
              <a:off x="413444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811" name="Group 1194"/>
            <p:cNvGrpSpPr/>
            <p:nvPr/>
          </p:nvGrpSpPr>
          <p:grpSpPr>
            <a:xfrm>
              <a:off x="2464579" y="3830839"/>
              <a:ext cx="1214446" cy="1214446"/>
              <a:chOff x="4411264" y="3000372"/>
              <a:chExt cx="1214446" cy="1214446"/>
            </a:xfrm>
          </p:grpSpPr>
          <p:sp>
            <p:nvSpPr>
              <p:cNvPr id="2790" name="Rechteck 279"/>
              <p:cNvSpPr/>
              <p:nvPr/>
            </p:nvSpPr>
            <p:spPr>
              <a:xfrm>
                <a:off x="4714876"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1" name="Rechteck 280"/>
              <p:cNvSpPr/>
              <p:nvPr/>
            </p:nvSpPr>
            <p:spPr>
              <a:xfrm>
                <a:off x="4866681"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2" name="Rechteck 284"/>
              <p:cNvSpPr/>
              <p:nvPr/>
            </p:nvSpPr>
            <p:spPr>
              <a:xfrm>
                <a:off x="4411264" y="3303984"/>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3" name="Rechteck 285"/>
              <p:cNvSpPr/>
              <p:nvPr/>
            </p:nvSpPr>
            <p:spPr>
              <a:xfrm>
                <a:off x="5018487"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4" name="Rechteck 286"/>
              <p:cNvSpPr/>
              <p:nvPr/>
            </p:nvSpPr>
            <p:spPr>
              <a:xfrm>
                <a:off x="5170293"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5" name="Rechteck 287"/>
              <p:cNvSpPr/>
              <p:nvPr/>
            </p:nvSpPr>
            <p:spPr>
              <a:xfrm>
                <a:off x="5322099" y="3152178"/>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6" name="Rechteck 288"/>
              <p:cNvSpPr/>
              <p:nvPr/>
            </p:nvSpPr>
            <p:spPr>
              <a:xfrm>
                <a:off x="5473904" y="3303984"/>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7" name="Rechteck 289"/>
              <p:cNvSpPr/>
              <p:nvPr/>
            </p:nvSpPr>
            <p:spPr>
              <a:xfrm>
                <a:off x="5473904" y="3455789"/>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8" name="Rechteck 291"/>
              <p:cNvSpPr/>
              <p:nvPr/>
            </p:nvSpPr>
            <p:spPr>
              <a:xfrm>
                <a:off x="4411264" y="3759401"/>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99" name="Rechteck 293"/>
              <p:cNvSpPr/>
              <p:nvPr/>
            </p:nvSpPr>
            <p:spPr>
              <a:xfrm>
                <a:off x="4563070" y="3911207"/>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0" name="Rechteck 295"/>
              <p:cNvSpPr/>
              <p:nvPr/>
            </p:nvSpPr>
            <p:spPr>
              <a:xfrm>
                <a:off x="4714876"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1" name="Rechteck 296"/>
              <p:cNvSpPr/>
              <p:nvPr/>
            </p:nvSpPr>
            <p:spPr>
              <a:xfrm>
                <a:off x="4866681"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2" name="Rechteck 297"/>
              <p:cNvSpPr/>
              <p:nvPr/>
            </p:nvSpPr>
            <p:spPr>
              <a:xfrm>
                <a:off x="5473904" y="3607595"/>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3" name="Rechteck 298"/>
              <p:cNvSpPr/>
              <p:nvPr/>
            </p:nvSpPr>
            <p:spPr>
              <a:xfrm>
                <a:off x="5473904" y="3759401"/>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4" name="Rechteck 299"/>
              <p:cNvSpPr/>
              <p:nvPr/>
            </p:nvSpPr>
            <p:spPr>
              <a:xfrm>
                <a:off x="5322099" y="3911207"/>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5" name="Rechteck 300"/>
              <p:cNvSpPr/>
              <p:nvPr/>
            </p:nvSpPr>
            <p:spPr>
              <a:xfrm>
                <a:off x="5018487"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6" name="Rechteck 301"/>
              <p:cNvSpPr/>
              <p:nvPr/>
            </p:nvSpPr>
            <p:spPr>
              <a:xfrm>
                <a:off x="5170293"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7" name="Rechteck 504"/>
              <p:cNvSpPr/>
              <p:nvPr/>
            </p:nvSpPr>
            <p:spPr>
              <a:xfrm>
                <a:off x="4563070" y="3152178"/>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8" name="Rechteck 507"/>
              <p:cNvSpPr/>
              <p:nvPr/>
            </p:nvSpPr>
            <p:spPr>
              <a:xfrm>
                <a:off x="4411264" y="3455789"/>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09" name="Rechteck 519"/>
              <p:cNvSpPr/>
              <p:nvPr/>
            </p:nvSpPr>
            <p:spPr>
              <a:xfrm>
                <a:off x="4411264" y="3607595"/>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812" name="Group 1195"/>
            <p:cNvGrpSpPr/>
            <p:nvPr/>
          </p:nvGrpSpPr>
          <p:grpSpPr>
            <a:xfrm>
              <a:off x="2607455" y="3973715"/>
              <a:ext cx="910835" cy="910835"/>
              <a:chOff x="6840157" y="2402079"/>
              <a:chExt cx="910835" cy="910835"/>
            </a:xfrm>
            <a:solidFill>
              <a:schemeClr val="tx1"/>
            </a:solidFill>
          </p:grpSpPr>
          <p:sp>
            <p:nvSpPr>
              <p:cNvPr id="2758" name="Rechteck 500"/>
              <p:cNvSpPr/>
              <p:nvPr/>
            </p:nvSpPr>
            <p:spPr>
              <a:xfrm>
                <a:off x="6991963"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59" name="Rechteck 502"/>
              <p:cNvSpPr/>
              <p:nvPr/>
            </p:nvSpPr>
            <p:spPr>
              <a:xfrm>
                <a:off x="6991963"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0" name="Rechteck 503"/>
              <p:cNvSpPr/>
              <p:nvPr/>
            </p:nvSpPr>
            <p:spPr>
              <a:xfrm>
                <a:off x="7143768"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1" name="Rechteck 505"/>
              <p:cNvSpPr/>
              <p:nvPr/>
            </p:nvSpPr>
            <p:spPr>
              <a:xfrm>
                <a:off x="7143768"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2" name="Rechteck 506"/>
              <p:cNvSpPr/>
              <p:nvPr/>
            </p:nvSpPr>
            <p:spPr>
              <a:xfrm>
                <a:off x="6840157"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3" name="Rechteck 508"/>
              <p:cNvSpPr/>
              <p:nvPr/>
            </p:nvSpPr>
            <p:spPr>
              <a:xfrm>
                <a:off x="6840157"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4" name="Rechteck 509"/>
              <p:cNvSpPr/>
              <p:nvPr/>
            </p:nvSpPr>
            <p:spPr>
              <a:xfrm>
                <a:off x="6991963"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5" name="Rechteck 510"/>
              <p:cNvSpPr/>
              <p:nvPr/>
            </p:nvSpPr>
            <p:spPr>
              <a:xfrm>
                <a:off x="7143768"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6" name="Rechteck 511"/>
              <p:cNvSpPr/>
              <p:nvPr/>
            </p:nvSpPr>
            <p:spPr>
              <a:xfrm>
                <a:off x="7295574"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7" name="Rechteck 512"/>
              <p:cNvSpPr/>
              <p:nvPr/>
            </p:nvSpPr>
            <p:spPr>
              <a:xfrm>
                <a:off x="7447380"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8" name="Rechteck 513"/>
              <p:cNvSpPr/>
              <p:nvPr/>
            </p:nvSpPr>
            <p:spPr>
              <a:xfrm>
                <a:off x="7295574"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69" name="Rechteck 514"/>
              <p:cNvSpPr/>
              <p:nvPr/>
            </p:nvSpPr>
            <p:spPr>
              <a:xfrm>
                <a:off x="7447380"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0" name="Rechteck 515"/>
              <p:cNvSpPr/>
              <p:nvPr/>
            </p:nvSpPr>
            <p:spPr>
              <a:xfrm>
                <a:off x="7599186"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1" name="Rechteck 516"/>
              <p:cNvSpPr/>
              <p:nvPr/>
            </p:nvSpPr>
            <p:spPr>
              <a:xfrm>
                <a:off x="7295574"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2" name="Rechteck 517"/>
              <p:cNvSpPr/>
              <p:nvPr/>
            </p:nvSpPr>
            <p:spPr>
              <a:xfrm>
                <a:off x="7447380"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3" name="Rechteck 518"/>
              <p:cNvSpPr/>
              <p:nvPr/>
            </p:nvSpPr>
            <p:spPr>
              <a:xfrm>
                <a:off x="7599186"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4" name="Rechteck 520"/>
              <p:cNvSpPr/>
              <p:nvPr/>
            </p:nvSpPr>
            <p:spPr>
              <a:xfrm>
                <a:off x="6840157"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5" name="Rechteck 521"/>
              <p:cNvSpPr/>
              <p:nvPr/>
            </p:nvSpPr>
            <p:spPr>
              <a:xfrm>
                <a:off x="6991963"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6" name="Rechteck 522"/>
              <p:cNvSpPr/>
              <p:nvPr/>
            </p:nvSpPr>
            <p:spPr>
              <a:xfrm>
                <a:off x="7143768"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7" name="Rechteck 523"/>
              <p:cNvSpPr/>
              <p:nvPr/>
            </p:nvSpPr>
            <p:spPr>
              <a:xfrm>
                <a:off x="6840157"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8" name="Rechteck 524"/>
              <p:cNvSpPr/>
              <p:nvPr/>
            </p:nvSpPr>
            <p:spPr>
              <a:xfrm>
                <a:off x="6991963"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79" name="Rechteck 525"/>
              <p:cNvSpPr/>
              <p:nvPr/>
            </p:nvSpPr>
            <p:spPr>
              <a:xfrm>
                <a:off x="7143768"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0" name="Rechteck 526"/>
              <p:cNvSpPr/>
              <p:nvPr/>
            </p:nvSpPr>
            <p:spPr>
              <a:xfrm>
                <a:off x="6991963"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1" name="Rechteck 527"/>
              <p:cNvSpPr/>
              <p:nvPr/>
            </p:nvSpPr>
            <p:spPr>
              <a:xfrm>
                <a:off x="7143768"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2" name="Rechteck 528"/>
              <p:cNvSpPr/>
              <p:nvPr/>
            </p:nvSpPr>
            <p:spPr>
              <a:xfrm>
                <a:off x="7295574"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3" name="Rechteck 529"/>
              <p:cNvSpPr/>
              <p:nvPr/>
            </p:nvSpPr>
            <p:spPr>
              <a:xfrm>
                <a:off x="7447380"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4" name="Rechteck 530"/>
              <p:cNvSpPr/>
              <p:nvPr/>
            </p:nvSpPr>
            <p:spPr>
              <a:xfrm>
                <a:off x="7599186"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5" name="Rechteck 531"/>
              <p:cNvSpPr/>
              <p:nvPr/>
            </p:nvSpPr>
            <p:spPr>
              <a:xfrm>
                <a:off x="7295574"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6" name="Rechteck 532"/>
              <p:cNvSpPr/>
              <p:nvPr/>
            </p:nvSpPr>
            <p:spPr>
              <a:xfrm>
                <a:off x="7447380"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7" name="Rechteck 533"/>
              <p:cNvSpPr/>
              <p:nvPr/>
            </p:nvSpPr>
            <p:spPr>
              <a:xfrm>
                <a:off x="7599186"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8" name="Rechteck 534"/>
              <p:cNvSpPr/>
              <p:nvPr/>
            </p:nvSpPr>
            <p:spPr>
              <a:xfrm>
                <a:off x="7295574"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89" name="Rechteck 535"/>
              <p:cNvSpPr/>
              <p:nvPr/>
            </p:nvSpPr>
            <p:spPr>
              <a:xfrm>
                <a:off x="7447380"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Tree>
    <p:custDataLst>
      <p:tags r:id="rId1"/>
    </p:custDataLst>
    <p:extLst>
      <p:ext uri="{BB962C8B-B14F-4D97-AF65-F5344CB8AC3E}">
        <p14:creationId xmlns:p14="http://schemas.microsoft.com/office/powerpoint/2010/main" val="1894157221"/>
      </p:ext>
    </p:extLst>
  </p:cSld>
  <p:clrMapOvr>
    <a:masterClrMapping/>
  </p:clrMapOvr>
  <mc:AlternateContent xmlns:mc="http://schemas.openxmlformats.org/markup-compatibility/2006" xmlns:p14="http://schemas.microsoft.com/office/powerpoint/2010/main">
    <mc:Choice Requires="p14">
      <p:transition spd="med" p14:dur="700" advTm="1551">
        <p:fade/>
      </p:transition>
    </mc:Choice>
    <mc:Fallback xmlns="">
      <p:transition spd="med" advTm="155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2757"/>
                                        </p:tgtEl>
                                      </p:cBhvr>
                                    </p:animEffect>
                                    <p:set>
                                      <p:cBhvr>
                                        <p:cTn id="15" dur="1" fill="hold">
                                          <p:stCondLst>
                                            <p:cond delay="499"/>
                                          </p:stCondLst>
                                        </p:cTn>
                                        <p:tgtEl>
                                          <p:spTgt spid="2757"/>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810"/>
                                        </p:tgtEl>
                                        <p:attrNameLst>
                                          <p:attrName>style.visibility</p:attrName>
                                        </p:attrNameLst>
                                      </p:cBhvr>
                                      <p:to>
                                        <p:strVal val="visible"/>
                                      </p:to>
                                    </p:set>
                                    <p:animEffect transition="in" filter="fade">
                                      <p:cBhvr>
                                        <p:cTn id="23" dur="500"/>
                                        <p:tgtEl>
                                          <p:spTgt spid="2810"/>
                                        </p:tgtEl>
                                      </p:cBhvr>
                                    </p:animEffect>
                                  </p:childTnLst>
                                </p:cTn>
                              </p:par>
                              <p:par>
                                <p:cTn id="24" presetID="10" presetClass="exit" presetSubtype="0" fill="hold" nodeType="with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Sparse Voxel Octrees</a:t>
            </a:r>
            <a:endParaRPr lang="en-US" dirty="0"/>
          </a:p>
        </p:txBody>
      </p:sp>
      <p:sp>
        <p:nvSpPr>
          <p:cNvPr id="24" name="Inhaltsplatzhalter 23"/>
          <p:cNvSpPr>
            <a:spLocks noGrp="1"/>
          </p:cNvSpPr>
          <p:nvPr>
            <p:ph idx="1"/>
          </p:nvPr>
        </p:nvSpPr>
        <p:spPr>
          <a:xfrm>
            <a:off x="2063552" y="1316765"/>
            <a:ext cx="9624512" cy="5184576"/>
          </a:xfrm>
        </p:spPr>
        <p:txBody>
          <a:bodyPr/>
          <a:lstStyle/>
          <a:p>
            <a:endParaRPr lang="en-US" dirty="0"/>
          </a:p>
        </p:txBody>
      </p:sp>
      <p:sp>
        <p:nvSpPr>
          <p:cNvPr id="8" name="Oval 7"/>
          <p:cNvSpPr/>
          <p:nvPr/>
        </p:nvSpPr>
        <p:spPr>
          <a:xfrm>
            <a:off x="1600430" y="1551060"/>
            <a:ext cx="590292"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t>1</a:t>
            </a:r>
          </a:p>
        </p:txBody>
      </p:sp>
      <p:grpSp>
        <p:nvGrpSpPr>
          <p:cNvPr id="3" name="Group 73"/>
          <p:cNvGrpSpPr/>
          <p:nvPr/>
        </p:nvGrpSpPr>
        <p:grpSpPr>
          <a:xfrm>
            <a:off x="2735627" y="3979952"/>
            <a:ext cx="2361171" cy="1071571"/>
            <a:chOff x="1928794" y="4357694"/>
            <a:chExt cx="2000264" cy="1071570"/>
          </a:xfrm>
        </p:grpSpPr>
        <p:sp>
          <p:nvSpPr>
            <p:cNvPr id="139" name="Oval 138"/>
            <p:cNvSpPr/>
            <p:nvPr/>
          </p:nvSpPr>
          <p:spPr>
            <a:xfrm>
              <a:off x="1928794" y="4357694"/>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dirty="0"/>
            </a:p>
          </p:txBody>
        </p:sp>
        <p:sp>
          <p:nvSpPr>
            <p:cNvPr id="140" name="Oval 139"/>
            <p:cNvSpPr/>
            <p:nvPr/>
          </p:nvSpPr>
          <p:spPr>
            <a:xfrm>
              <a:off x="3071802" y="4357694"/>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dirty="0"/>
            </a:p>
          </p:txBody>
        </p:sp>
        <p:sp>
          <p:nvSpPr>
            <p:cNvPr id="141" name="Parallelogram 140"/>
            <p:cNvSpPr/>
            <p:nvPr/>
          </p:nvSpPr>
          <p:spPr>
            <a:xfrm flipV="1">
              <a:off x="2143108" y="4643446"/>
              <a:ext cx="1571636" cy="500066"/>
            </a:xfrm>
            <a:prstGeom prst="parallelogram">
              <a:avLst>
                <a:gd name="adj" fmla="val 74612"/>
              </a:avLst>
            </a:prstGeom>
            <a:solidFill>
              <a:schemeClr val="accent3">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2" name="Oval 141"/>
            <p:cNvSpPr/>
            <p:nvPr/>
          </p:nvSpPr>
          <p:spPr>
            <a:xfrm>
              <a:off x="2285984" y="4929198"/>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t>4</a:t>
              </a:r>
            </a:p>
          </p:txBody>
        </p:sp>
        <p:sp>
          <p:nvSpPr>
            <p:cNvPr id="143" name="Oval 142"/>
            <p:cNvSpPr/>
            <p:nvPr/>
          </p:nvSpPr>
          <p:spPr>
            <a:xfrm>
              <a:off x="3428992" y="4929198"/>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t>5</a:t>
              </a:r>
            </a:p>
          </p:txBody>
        </p:sp>
      </p:grpSp>
      <p:grpSp>
        <p:nvGrpSpPr>
          <p:cNvPr id="4" name="Group 72"/>
          <p:cNvGrpSpPr/>
          <p:nvPr/>
        </p:nvGrpSpPr>
        <p:grpSpPr>
          <a:xfrm>
            <a:off x="1353563" y="2479753"/>
            <a:ext cx="2361171" cy="1071571"/>
            <a:chOff x="785786" y="2857496"/>
            <a:chExt cx="2000264" cy="1071570"/>
          </a:xfrm>
        </p:grpSpPr>
        <p:sp>
          <p:nvSpPr>
            <p:cNvPr id="109" name="Oval 108"/>
            <p:cNvSpPr/>
            <p:nvPr/>
          </p:nvSpPr>
          <p:spPr>
            <a:xfrm>
              <a:off x="785786" y="2857496"/>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dirty="0"/>
            </a:p>
          </p:txBody>
        </p:sp>
        <p:sp>
          <p:nvSpPr>
            <p:cNvPr id="110" name="Oval 109"/>
            <p:cNvSpPr/>
            <p:nvPr/>
          </p:nvSpPr>
          <p:spPr>
            <a:xfrm>
              <a:off x="1928794" y="2857496"/>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dirty="0"/>
            </a:p>
          </p:txBody>
        </p:sp>
        <p:sp>
          <p:nvSpPr>
            <p:cNvPr id="108" name="Parallelogram 107"/>
            <p:cNvSpPr/>
            <p:nvPr/>
          </p:nvSpPr>
          <p:spPr>
            <a:xfrm flipV="1">
              <a:off x="1000100" y="3143248"/>
              <a:ext cx="1571636" cy="500066"/>
            </a:xfrm>
            <a:prstGeom prst="parallelogram">
              <a:avLst>
                <a:gd name="adj" fmla="val 74612"/>
              </a:avLst>
            </a:prstGeom>
            <a:solidFill>
              <a:schemeClr val="accent3">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1142976" y="3429000"/>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t>2</a:t>
              </a:r>
            </a:p>
          </p:txBody>
        </p:sp>
        <p:sp>
          <p:nvSpPr>
            <p:cNvPr id="12" name="Oval 11"/>
            <p:cNvSpPr/>
            <p:nvPr/>
          </p:nvSpPr>
          <p:spPr>
            <a:xfrm>
              <a:off x="2285984" y="3429000"/>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t>3</a:t>
              </a:r>
            </a:p>
          </p:txBody>
        </p:sp>
      </p:grpSp>
      <p:cxnSp>
        <p:nvCxnSpPr>
          <p:cNvPr id="11" name="Straight Arrow Connector 10"/>
          <p:cNvCxnSpPr>
            <a:stCxn id="8" idx="4"/>
          </p:cNvCxnSpPr>
          <p:nvPr/>
        </p:nvCxnSpPr>
        <p:spPr>
          <a:xfrm flipH="1">
            <a:off x="1856288" y="2051127"/>
            <a:ext cx="39288" cy="1000925"/>
          </a:xfrm>
          <a:prstGeom prst="straightConnector1">
            <a:avLst/>
          </a:prstGeom>
          <a:ln w="38100">
            <a:solidFill>
              <a:schemeClr val="accent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2" idx="4"/>
            <a:endCxn id="142" idx="0"/>
          </p:cNvCxnSpPr>
          <p:nvPr/>
        </p:nvCxnSpPr>
        <p:spPr>
          <a:xfrm>
            <a:off x="3419589" y="3551325"/>
            <a:ext cx="32823" cy="1000132"/>
          </a:xfrm>
          <a:prstGeom prst="straightConnector1">
            <a:avLst/>
          </a:prstGeom>
          <a:ln w="38100">
            <a:solidFill>
              <a:schemeClr val="accent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73" name="Picture 4"/>
          <p:cNvPicPr>
            <a:picLocks noChangeAspect="1" noChangeArrowheads="1"/>
          </p:cNvPicPr>
          <p:nvPr/>
        </p:nvPicPr>
        <p:blipFill>
          <a:blip r:embed="rId4" cstate="print">
            <a:clrChange>
              <a:clrFrom>
                <a:srgbClr val="FFD1A3"/>
              </a:clrFrom>
              <a:clrTo>
                <a:srgbClr val="FFD1A3">
                  <a:alpha val="0"/>
                </a:srgbClr>
              </a:clrTo>
            </a:clrChange>
          </a:blip>
          <a:srcRect r="1565" b="1578"/>
          <a:stretch>
            <a:fillRect/>
          </a:stretch>
        </p:blipFill>
        <p:spPr bwMode="auto">
          <a:xfrm>
            <a:off x="7681997" y="2000241"/>
            <a:ext cx="3419896" cy="2851459"/>
          </a:xfrm>
          <a:prstGeom prst="rect">
            <a:avLst/>
          </a:prstGeom>
          <a:noFill/>
          <a:ln w="9525">
            <a:noFill/>
            <a:miter lim="800000"/>
            <a:headEnd/>
            <a:tailEnd/>
          </a:ln>
          <a:effectLst/>
        </p:spPr>
      </p:pic>
      <p:pic>
        <p:nvPicPr>
          <p:cNvPr id="74" name="Picture 5"/>
          <p:cNvPicPr>
            <a:picLocks noChangeAspect="1" noChangeArrowheads="1"/>
          </p:cNvPicPr>
          <p:nvPr/>
        </p:nvPicPr>
        <p:blipFill>
          <a:blip r:embed="rId5" cstate="print">
            <a:clrChange>
              <a:clrFrom>
                <a:srgbClr val="FFD1A3"/>
              </a:clrFrom>
              <a:clrTo>
                <a:srgbClr val="FFD1A3">
                  <a:alpha val="0"/>
                </a:srgbClr>
              </a:clrTo>
            </a:clrChange>
          </a:blip>
          <a:srcRect r="1931" b="1578"/>
          <a:stretch>
            <a:fillRect/>
          </a:stretch>
        </p:blipFill>
        <p:spPr bwMode="auto">
          <a:xfrm>
            <a:off x="7680352" y="2000241"/>
            <a:ext cx="3407197" cy="2851459"/>
          </a:xfrm>
          <a:prstGeom prst="rect">
            <a:avLst/>
          </a:prstGeom>
          <a:noFill/>
          <a:ln w="9525">
            <a:noFill/>
            <a:miter lim="800000"/>
            <a:headEnd/>
            <a:tailEnd/>
          </a:ln>
          <a:effectLst/>
        </p:spPr>
      </p:pic>
      <p:pic>
        <p:nvPicPr>
          <p:cNvPr id="75" name="Picture 7"/>
          <p:cNvPicPr>
            <a:picLocks noChangeAspect="1" noChangeArrowheads="1"/>
          </p:cNvPicPr>
          <p:nvPr/>
        </p:nvPicPr>
        <p:blipFill>
          <a:blip r:embed="rId6" cstate="print">
            <a:clrChange>
              <a:clrFrom>
                <a:srgbClr val="FFD1A3"/>
              </a:clrFrom>
              <a:clrTo>
                <a:srgbClr val="FFD1A3">
                  <a:alpha val="0"/>
                </a:srgbClr>
              </a:clrTo>
            </a:clrChange>
          </a:blip>
          <a:srcRect r="1931" b="2321"/>
          <a:stretch>
            <a:fillRect/>
          </a:stretch>
        </p:blipFill>
        <p:spPr bwMode="auto">
          <a:xfrm>
            <a:off x="7680352" y="2000240"/>
            <a:ext cx="3407197" cy="2829944"/>
          </a:xfrm>
          <a:prstGeom prst="rect">
            <a:avLst/>
          </a:prstGeom>
          <a:noFill/>
          <a:ln w="9525">
            <a:noFill/>
            <a:miter lim="800000"/>
            <a:headEnd/>
            <a:tailEnd/>
          </a:ln>
          <a:effectLst/>
        </p:spPr>
      </p:pic>
      <p:pic>
        <p:nvPicPr>
          <p:cNvPr id="78" name="Content Placeholder 4" descr="OS_Octree1.jpg"/>
          <p:cNvPicPr>
            <a:picLocks noChangeAspect="1"/>
          </p:cNvPicPr>
          <p:nvPr/>
        </p:nvPicPr>
        <p:blipFill>
          <a:blip r:embed="rId7" cstate="print"/>
          <a:srcRect b="6522"/>
          <a:stretch>
            <a:fillRect/>
          </a:stretch>
        </p:blipFill>
        <p:spPr>
          <a:xfrm>
            <a:off x="6252539" y="1422700"/>
            <a:ext cx="5939463" cy="4703465"/>
          </a:xfrm>
          <a:prstGeom prst="rect">
            <a:avLst/>
          </a:prstGeom>
          <a:ln>
            <a:noFill/>
          </a:ln>
          <a:effectLst>
            <a:outerShdw blurRad="292100" dist="139700" dir="2700000" algn="tl" rotWithShape="0">
              <a:srgbClr val="333333">
                <a:alpha val="65000"/>
              </a:srgbClr>
            </a:outerShdw>
            <a:reflection blurRad="6350" stA="50000" endA="300" endPos="38500" dist="50800" dir="5400000" sy="-100000" algn="bl" rotWithShape="0"/>
          </a:effectLst>
        </p:spPr>
      </p:pic>
    </p:spTree>
    <p:custDataLst>
      <p:tags r:id="rId1"/>
    </p:custDataLst>
    <p:extLst>
      <p:ext uri="{BB962C8B-B14F-4D97-AF65-F5344CB8AC3E}">
        <p14:creationId xmlns:p14="http://schemas.microsoft.com/office/powerpoint/2010/main" val="2789637288"/>
      </p:ext>
    </p:extLst>
  </p:cSld>
  <p:clrMapOvr>
    <a:masterClrMapping/>
  </p:clrMapOvr>
  <mc:AlternateContent xmlns:mc="http://schemas.openxmlformats.org/markup-compatibility/2006" xmlns:p14="http://schemas.microsoft.com/office/powerpoint/2010/main">
    <mc:Choice Requires="p14">
      <p:transition spd="med" p14:dur="700" advTm="290">
        <p:fade/>
      </p:transition>
    </mc:Choice>
    <mc:Fallback xmlns="">
      <p:transition spd="med" advTm="29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8" presetClass="entr" presetSubtype="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strips(downRight)">
                                      <p:cBhvr>
                                        <p:cTn id="10" dur="500"/>
                                        <p:tgtEl>
                                          <p:spTgt spid="11"/>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xit" presetSubtype="0" fill="hold" nodeType="withEffect">
                                  <p:stCondLst>
                                    <p:cond delay="0"/>
                                  </p:stCondLst>
                                  <p:childTnLst>
                                    <p:animEffect transition="out" filter="fade">
                                      <p:cBhvr>
                                        <p:cTn id="16" dur="1000"/>
                                        <p:tgtEl>
                                          <p:spTgt spid="73"/>
                                        </p:tgtEl>
                                      </p:cBhvr>
                                    </p:animEffect>
                                    <p:set>
                                      <p:cBhvr>
                                        <p:cTn id="17" dur="1" fill="hold">
                                          <p:stCondLst>
                                            <p:cond delay="999"/>
                                          </p:stCondLst>
                                        </p:cTn>
                                        <p:tgtEl>
                                          <p:spTgt spid="7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8" presetClass="entr" presetSubtype="6"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trips(downRight)">
                                      <p:cBhvr>
                                        <p:cTn id="25" dur="500"/>
                                        <p:tgtEl>
                                          <p:spTgt spid="23"/>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fade">
                                      <p:cBhvr>
                                        <p:cTn id="29" dur="500"/>
                                        <p:tgtEl>
                                          <p:spTgt spid="75"/>
                                        </p:tgtEl>
                                      </p:cBhvr>
                                    </p:animEffect>
                                  </p:childTnLst>
                                </p:cTn>
                              </p:par>
                              <p:par>
                                <p:cTn id="30" presetID="10" presetClass="exit" presetSubtype="0" fill="hold" nodeType="withEffect">
                                  <p:stCondLst>
                                    <p:cond delay="0"/>
                                  </p:stCondLst>
                                  <p:childTnLst>
                                    <p:animEffect transition="out" filter="fade">
                                      <p:cBhvr>
                                        <p:cTn id="31" dur="1000"/>
                                        <p:tgtEl>
                                          <p:spTgt spid="74"/>
                                        </p:tgtEl>
                                      </p:cBhvr>
                                    </p:animEffect>
                                    <p:set>
                                      <p:cBhvr>
                                        <p:cTn id="32" dur="1" fill="hold">
                                          <p:stCondLst>
                                            <p:cond delay="999"/>
                                          </p:stCondLst>
                                        </p:cTn>
                                        <p:tgtEl>
                                          <p:spTgt spid="7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ounded Rectangle 48"/>
          <p:cNvSpPr/>
          <p:nvPr/>
        </p:nvSpPr>
        <p:spPr>
          <a:xfrm>
            <a:off x="6164049" y="1142984"/>
            <a:ext cx="4351552" cy="5546173"/>
          </a:xfrm>
          <a:prstGeom prst="roundRect">
            <a:avLst>
              <a:gd name="adj" fmla="val 8490"/>
            </a:avLst>
          </a:prstGeom>
          <a:noFill/>
          <a:ln w="38100">
            <a:solidFill>
              <a:schemeClr val="accent1">
                <a:lumMod val="75000"/>
              </a:schemeClr>
            </a:solidFill>
            <a:prstDash val="dash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p:cNvGrpSpPr/>
          <p:nvPr/>
        </p:nvGrpSpPr>
        <p:grpSpPr>
          <a:xfrm>
            <a:off x="6881819" y="4286255"/>
            <a:ext cx="2571768" cy="1734396"/>
            <a:chOff x="5357818" y="4000503"/>
            <a:chExt cx="2571768" cy="1734396"/>
          </a:xfrm>
        </p:grpSpPr>
        <p:pic>
          <p:nvPicPr>
            <p:cNvPr id="177" name="Picture 176" descr="DiagVolTree_Implem1.png"/>
            <p:cNvPicPr>
              <a:picLocks noChangeAspect="1"/>
            </p:cNvPicPr>
            <p:nvPr/>
          </p:nvPicPr>
          <p:blipFill>
            <a:blip r:embed="rId4" cstate="print">
              <a:lum bright="6000"/>
            </a:blip>
            <a:srcRect l="88533" t="85070" b="858"/>
            <a:stretch>
              <a:fillRect/>
            </a:stretch>
          </p:blipFill>
          <p:spPr>
            <a:xfrm>
              <a:off x="6215074" y="4000503"/>
              <a:ext cx="857256" cy="877139"/>
            </a:xfrm>
            <a:prstGeom prst="rect">
              <a:avLst/>
            </a:prstGeom>
            <a:noFill/>
            <a:ln>
              <a:noFill/>
            </a:ln>
            <a:effectLst>
              <a:outerShdw blurRad="292100" dist="139700" dir="2700000" algn="tl" rotWithShape="0">
                <a:srgbClr val="333333">
                  <a:alpha val="65000"/>
                </a:srgbClr>
              </a:outerShdw>
            </a:effectLst>
          </p:spPr>
        </p:pic>
        <p:pic>
          <p:nvPicPr>
            <p:cNvPr id="178" name="Picture 177" descr="DiagVolTree_Implem1.png"/>
            <p:cNvPicPr>
              <a:picLocks noChangeAspect="1"/>
            </p:cNvPicPr>
            <p:nvPr/>
          </p:nvPicPr>
          <p:blipFill>
            <a:blip r:embed="rId4" cstate="print">
              <a:lum bright="6000"/>
            </a:blip>
            <a:srcRect l="88533" t="85070" b="858"/>
            <a:stretch>
              <a:fillRect/>
            </a:stretch>
          </p:blipFill>
          <p:spPr>
            <a:xfrm>
              <a:off x="7072330" y="4000504"/>
              <a:ext cx="857256" cy="877139"/>
            </a:xfrm>
            <a:prstGeom prst="rect">
              <a:avLst/>
            </a:prstGeom>
            <a:noFill/>
            <a:ln>
              <a:noFill/>
            </a:ln>
            <a:effectLst>
              <a:outerShdw blurRad="292100" dist="139700" dir="2700000" algn="tl" rotWithShape="0">
                <a:srgbClr val="333333">
                  <a:alpha val="65000"/>
                </a:srgbClr>
              </a:outerShdw>
            </a:effectLst>
          </p:spPr>
        </p:pic>
        <p:pic>
          <p:nvPicPr>
            <p:cNvPr id="180" name="Picture 179" descr="DiagVolTree_Implem1.png"/>
            <p:cNvPicPr>
              <a:picLocks noChangeAspect="1"/>
            </p:cNvPicPr>
            <p:nvPr/>
          </p:nvPicPr>
          <p:blipFill>
            <a:blip r:embed="rId4" cstate="print">
              <a:lum bright="6000"/>
            </a:blip>
            <a:srcRect l="88533" t="85070" b="858"/>
            <a:stretch>
              <a:fillRect/>
            </a:stretch>
          </p:blipFill>
          <p:spPr>
            <a:xfrm>
              <a:off x="5357818" y="4857760"/>
              <a:ext cx="857256" cy="877139"/>
            </a:xfrm>
            <a:prstGeom prst="rect">
              <a:avLst/>
            </a:prstGeom>
            <a:noFill/>
            <a:ln>
              <a:noFill/>
            </a:ln>
            <a:effectLst>
              <a:outerShdw blurRad="292100" dist="139700" dir="2700000" algn="tl" rotWithShape="0">
                <a:srgbClr val="333333">
                  <a:alpha val="65000"/>
                </a:srgbClr>
              </a:outerShdw>
            </a:effectLst>
          </p:spPr>
        </p:pic>
      </p:grpSp>
      <p:grpSp>
        <p:nvGrpSpPr>
          <p:cNvPr id="78" name="Group 77"/>
          <p:cNvGrpSpPr/>
          <p:nvPr/>
        </p:nvGrpSpPr>
        <p:grpSpPr>
          <a:xfrm>
            <a:off x="6881819" y="3429001"/>
            <a:ext cx="3429024" cy="1734395"/>
            <a:chOff x="5357818" y="3143248"/>
            <a:chExt cx="3429024" cy="1734395"/>
          </a:xfrm>
        </p:grpSpPr>
        <p:pic>
          <p:nvPicPr>
            <p:cNvPr id="69" name="Picture 68" descr="DiagVolTree_Implem1.png"/>
            <p:cNvPicPr>
              <a:picLocks noChangeAspect="1"/>
            </p:cNvPicPr>
            <p:nvPr/>
          </p:nvPicPr>
          <p:blipFill>
            <a:blip r:embed="rId4" cstate="print">
              <a:lum bright="6000"/>
            </a:blip>
            <a:srcRect l="88533" t="85070" b="858"/>
            <a:stretch>
              <a:fillRect/>
            </a:stretch>
          </p:blipFill>
          <p:spPr>
            <a:xfrm>
              <a:off x="6215074" y="3143248"/>
              <a:ext cx="857256" cy="877139"/>
            </a:xfrm>
            <a:prstGeom prst="rect">
              <a:avLst/>
            </a:prstGeom>
            <a:noFill/>
            <a:ln>
              <a:noFill/>
            </a:ln>
            <a:effectLst>
              <a:outerShdw blurRad="292100" dist="139700" dir="2700000" algn="tl" rotWithShape="0">
                <a:srgbClr val="333333">
                  <a:alpha val="65000"/>
                </a:srgbClr>
              </a:outerShdw>
            </a:effectLst>
          </p:spPr>
        </p:pic>
        <p:pic>
          <p:nvPicPr>
            <p:cNvPr id="174" name="Picture 173" descr="DiagVolTree_Implem1.png"/>
            <p:cNvPicPr>
              <a:picLocks noChangeAspect="1"/>
            </p:cNvPicPr>
            <p:nvPr/>
          </p:nvPicPr>
          <p:blipFill>
            <a:blip r:embed="rId4" cstate="print">
              <a:lum bright="6000"/>
            </a:blip>
            <a:srcRect l="88533" t="85070" b="858"/>
            <a:stretch>
              <a:fillRect/>
            </a:stretch>
          </p:blipFill>
          <p:spPr>
            <a:xfrm>
              <a:off x="7929586" y="3143248"/>
              <a:ext cx="857256" cy="877139"/>
            </a:xfrm>
            <a:prstGeom prst="rect">
              <a:avLst/>
            </a:prstGeom>
            <a:noFill/>
            <a:ln>
              <a:noFill/>
            </a:ln>
            <a:effectLst>
              <a:outerShdw blurRad="292100" dist="139700" dir="2700000" algn="tl" rotWithShape="0">
                <a:srgbClr val="333333">
                  <a:alpha val="65000"/>
                </a:srgbClr>
              </a:outerShdw>
            </a:effectLst>
          </p:spPr>
        </p:pic>
        <p:pic>
          <p:nvPicPr>
            <p:cNvPr id="175" name="Picture 174" descr="DiagVolTree_Implem1.png"/>
            <p:cNvPicPr>
              <a:picLocks noChangeAspect="1"/>
            </p:cNvPicPr>
            <p:nvPr/>
          </p:nvPicPr>
          <p:blipFill>
            <a:blip r:embed="rId4" cstate="print">
              <a:lum bright="6000"/>
            </a:blip>
            <a:srcRect l="88533" t="85070" b="858"/>
            <a:stretch>
              <a:fillRect/>
            </a:stretch>
          </p:blipFill>
          <p:spPr>
            <a:xfrm>
              <a:off x="5357818" y="4000504"/>
              <a:ext cx="857256" cy="877139"/>
            </a:xfrm>
            <a:prstGeom prst="rect">
              <a:avLst/>
            </a:prstGeom>
            <a:noFill/>
            <a:ln>
              <a:noFill/>
            </a:ln>
            <a:effectLst>
              <a:outerShdw blurRad="292100" dist="139700" dir="2700000" algn="tl" rotWithShape="0">
                <a:srgbClr val="333333">
                  <a:alpha val="65000"/>
                </a:srgbClr>
              </a:outerShdw>
            </a:effectLst>
          </p:spPr>
        </p:pic>
      </p:grpSp>
      <p:grpSp>
        <p:nvGrpSpPr>
          <p:cNvPr id="88" name="Group 87"/>
          <p:cNvGrpSpPr/>
          <p:nvPr/>
        </p:nvGrpSpPr>
        <p:grpSpPr>
          <a:xfrm>
            <a:off x="6441049" y="3337012"/>
            <a:ext cx="3941231" cy="3215504"/>
            <a:chOff x="4917048" y="3142454"/>
            <a:chExt cx="3941232" cy="3215504"/>
          </a:xfrm>
        </p:grpSpPr>
        <p:sp>
          <p:nvSpPr>
            <p:cNvPr id="4" name="Rounded Rectangle 3"/>
            <p:cNvSpPr/>
            <p:nvPr/>
          </p:nvSpPr>
          <p:spPr>
            <a:xfrm>
              <a:off x="5286380" y="3143248"/>
              <a:ext cx="3571900" cy="3214710"/>
            </a:xfrm>
            <a:prstGeom prst="roundRect">
              <a:avLst>
                <a:gd name="adj" fmla="val 7524"/>
              </a:avLst>
            </a:prstGeom>
            <a:solidFill>
              <a:schemeClr val="bg2">
                <a:lumMod val="75000"/>
                <a:alpha val="6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7358084" y="5949089"/>
              <a:ext cx="1428760" cy="369332"/>
            </a:xfrm>
            <a:prstGeom prst="rect">
              <a:avLst/>
            </a:prstGeom>
            <a:noFill/>
          </p:spPr>
          <p:txBody>
            <a:bodyPr wrap="square" rtlCol="0">
              <a:spAutoFit/>
            </a:bodyPr>
            <a:lstStyle/>
            <a:p>
              <a:pPr algn="r"/>
              <a:r>
                <a:rPr lang="en-US" i="1" dirty="0">
                  <a:solidFill>
                    <a:schemeClr val="tx1">
                      <a:lumMod val="75000"/>
                    </a:schemeClr>
                  </a:solidFill>
                </a:rPr>
                <a:t>Brick pool</a:t>
              </a:r>
            </a:p>
          </p:txBody>
        </p:sp>
        <p:sp>
          <p:nvSpPr>
            <p:cNvPr id="80" name="TextBox 79"/>
            <p:cNvSpPr txBox="1"/>
            <p:nvPr/>
          </p:nvSpPr>
          <p:spPr>
            <a:xfrm rot="16200000">
              <a:off x="3513730" y="4545772"/>
              <a:ext cx="3175967" cy="369332"/>
            </a:xfrm>
            <a:prstGeom prst="rect">
              <a:avLst/>
            </a:prstGeom>
            <a:noFill/>
          </p:spPr>
          <p:txBody>
            <a:bodyPr wrap="square" rtlCol="0">
              <a:spAutoFit/>
            </a:bodyPr>
            <a:lstStyle/>
            <a:p>
              <a:pPr algn="ctr"/>
              <a:r>
                <a:rPr lang="en-US" dirty="0"/>
                <a:t>CUDA 3D Array (Texture)</a:t>
              </a:r>
            </a:p>
          </p:txBody>
        </p:sp>
      </p:grpSp>
      <p:grpSp>
        <p:nvGrpSpPr>
          <p:cNvPr id="87" name="Group 86"/>
          <p:cNvGrpSpPr/>
          <p:nvPr/>
        </p:nvGrpSpPr>
        <p:grpSpPr>
          <a:xfrm>
            <a:off x="6164049" y="1714489"/>
            <a:ext cx="4218232" cy="1440904"/>
            <a:chOff x="4640049" y="1519932"/>
            <a:chExt cx="4218231" cy="1440903"/>
          </a:xfrm>
        </p:grpSpPr>
        <p:sp>
          <p:nvSpPr>
            <p:cNvPr id="50" name="Rounded Rectangle 49"/>
            <p:cNvSpPr/>
            <p:nvPr/>
          </p:nvSpPr>
          <p:spPr>
            <a:xfrm>
              <a:off x="5286380" y="1519932"/>
              <a:ext cx="3571900" cy="1428760"/>
            </a:xfrm>
            <a:prstGeom prst="roundRect">
              <a:avLst>
                <a:gd name="adj" fmla="val 7524"/>
              </a:avLst>
            </a:prstGeom>
            <a:solidFill>
              <a:schemeClr val="accent3">
                <a:lumMod val="75000"/>
                <a:alpha val="31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a:off x="7429520" y="2591502"/>
              <a:ext cx="1428760" cy="369332"/>
            </a:xfrm>
            <a:prstGeom prst="rect">
              <a:avLst/>
            </a:prstGeom>
            <a:noFill/>
          </p:spPr>
          <p:txBody>
            <a:bodyPr wrap="square" rtlCol="0">
              <a:spAutoFit/>
            </a:bodyPr>
            <a:lstStyle/>
            <a:p>
              <a:pPr algn="r"/>
              <a:r>
                <a:rPr lang="en-US" i="1" dirty="0">
                  <a:solidFill>
                    <a:schemeClr val="tx1">
                      <a:lumMod val="75000"/>
                    </a:schemeClr>
                  </a:solidFill>
                </a:rPr>
                <a:t>Node pool</a:t>
              </a:r>
            </a:p>
          </p:txBody>
        </p:sp>
        <p:sp>
          <p:nvSpPr>
            <p:cNvPr id="81" name="TextBox 80"/>
            <p:cNvSpPr txBox="1"/>
            <p:nvPr/>
          </p:nvSpPr>
          <p:spPr>
            <a:xfrm rot="16200000">
              <a:off x="4242764" y="1917218"/>
              <a:ext cx="1440902" cy="646331"/>
            </a:xfrm>
            <a:prstGeom prst="rect">
              <a:avLst/>
            </a:prstGeom>
            <a:noFill/>
          </p:spPr>
          <p:txBody>
            <a:bodyPr wrap="square" rtlCol="0">
              <a:spAutoFit/>
            </a:bodyPr>
            <a:lstStyle/>
            <a:p>
              <a:pPr algn="ctr"/>
              <a:r>
                <a:rPr lang="en-US" dirty="0"/>
                <a:t>Linear Memory</a:t>
              </a:r>
            </a:p>
          </p:txBody>
        </p:sp>
      </p:grpSp>
      <p:sp>
        <p:nvSpPr>
          <p:cNvPr id="2" name="Title 1"/>
          <p:cNvSpPr>
            <a:spLocks noGrp="1"/>
          </p:cNvSpPr>
          <p:nvPr>
            <p:ph type="title"/>
          </p:nvPr>
        </p:nvSpPr>
        <p:spPr/>
        <p:txBody>
          <a:bodyPr>
            <a:normAutofit/>
          </a:bodyPr>
          <a:lstStyle/>
          <a:p>
            <a:r>
              <a:rPr lang="en-US" err="1" smtClean="0"/>
              <a:t>Octree</a:t>
            </a:r>
            <a:r>
              <a:rPr lang="en-US" smtClean="0"/>
              <a:t> of </a:t>
            </a:r>
            <a:r>
              <a:rPr lang="en-US" err="1" smtClean="0"/>
              <a:t>Voxel</a:t>
            </a:r>
            <a:r>
              <a:rPr lang="en-US" smtClean="0"/>
              <a:t> Bricks</a:t>
            </a:r>
            <a:endParaRPr lang="en-US"/>
          </a:p>
        </p:txBody>
      </p:sp>
      <p:sp>
        <p:nvSpPr>
          <p:cNvPr id="13" name="Content Placeholder 12"/>
          <p:cNvSpPr>
            <a:spLocks noGrp="1"/>
          </p:cNvSpPr>
          <p:nvPr>
            <p:ph sz="quarter" idx="13"/>
          </p:nvPr>
        </p:nvSpPr>
        <p:spPr/>
        <p:txBody>
          <a:bodyPr/>
          <a:lstStyle/>
          <a:p>
            <a:endParaRPr lang="en-US"/>
          </a:p>
        </p:txBody>
      </p:sp>
      <p:sp>
        <p:nvSpPr>
          <p:cNvPr id="8" name="Oval 7"/>
          <p:cNvSpPr/>
          <p:nvPr/>
        </p:nvSpPr>
        <p:spPr>
          <a:xfrm>
            <a:off x="2452661" y="1357297"/>
            <a:ext cx="500067" cy="50006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a:t>1</a:t>
            </a:r>
          </a:p>
        </p:txBody>
      </p:sp>
      <p:grpSp>
        <p:nvGrpSpPr>
          <p:cNvPr id="75" name="Group 74"/>
          <p:cNvGrpSpPr/>
          <p:nvPr/>
        </p:nvGrpSpPr>
        <p:grpSpPr>
          <a:xfrm>
            <a:off x="2881290" y="1357297"/>
            <a:ext cx="759103" cy="500067"/>
            <a:chOff x="1571604" y="1551060"/>
            <a:chExt cx="759102" cy="500066"/>
          </a:xfrm>
        </p:grpSpPr>
        <p:pic>
          <p:nvPicPr>
            <p:cNvPr id="15" name="Picture 14" descr="BrickWithBorder.png"/>
            <p:cNvPicPr>
              <a:picLocks noChangeAspect="1"/>
            </p:cNvPicPr>
            <p:nvPr/>
          </p:nvPicPr>
          <p:blipFill>
            <a:blip r:embed="rId5" cstate="print"/>
            <a:stretch>
              <a:fillRect/>
            </a:stretch>
          </p:blipFill>
          <p:spPr>
            <a:xfrm>
              <a:off x="1785918" y="1551060"/>
              <a:ext cx="544788" cy="500066"/>
            </a:xfrm>
            <a:prstGeom prst="rect">
              <a:avLst/>
            </a:prstGeom>
            <a:ln>
              <a:noFill/>
            </a:ln>
            <a:effectLst>
              <a:outerShdw blurRad="292100" dist="139700" dir="2700000" algn="tl" rotWithShape="0">
                <a:srgbClr val="333333">
                  <a:alpha val="65000"/>
                </a:srgbClr>
              </a:outerShdw>
            </a:effectLst>
          </p:spPr>
        </p:pic>
        <p:cxnSp>
          <p:nvCxnSpPr>
            <p:cNvPr id="16" name="Elbow Connector 15"/>
            <p:cNvCxnSpPr>
              <a:stCxn id="15" idx="1"/>
              <a:endCxn id="8" idx="6"/>
            </p:cNvCxnSpPr>
            <p:nvPr/>
          </p:nvCxnSpPr>
          <p:spPr>
            <a:xfrm rot="10800000">
              <a:off x="1571604" y="1801093"/>
              <a:ext cx="214314" cy="158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a:off x="4095736" y="2857496"/>
            <a:ext cx="687664" cy="500067"/>
            <a:chOff x="2786050" y="3051258"/>
            <a:chExt cx="687664" cy="500066"/>
          </a:xfrm>
        </p:grpSpPr>
        <p:pic>
          <p:nvPicPr>
            <p:cNvPr id="18" name="Picture 17" descr="BrickWithBorder.png"/>
            <p:cNvPicPr>
              <a:picLocks noChangeAspect="1"/>
            </p:cNvPicPr>
            <p:nvPr/>
          </p:nvPicPr>
          <p:blipFill>
            <a:blip r:embed="rId5" cstate="print"/>
            <a:stretch>
              <a:fillRect/>
            </a:stretch>
          </p:blipFill>
          <p:spPr>
            <a:xfrm>
              <a:off x="2928926" y="3051258"/>
              <a:ext cx="544788" cy="500066"/>
            </a:xfrm>
            <a:prstGeom prst="rect">
              <a:avLst/>
            </a:prstGeom>
            <a:ln>
              <a:noFill/>
            </a:ln>
            <a:effectLst>
              <a:outerShdw blurRad="292100" dist="139700" dir="2700000" algn="tl" rotWithShape="0">
                <a:srgbClr val="333333">
                  <a:alpha val="65000"/>
                </a:srgbClr>
              </a:outerShdw>
            </a:effectLst>
          </p:spPr>
        </p:pic>
        <p:cxnSp>
          <p:nvCxnSpPr>
            <p:cNvPr id="19" name="Elbow Connector 18"/>
            <p:cNvCxnSpPr>
              <a:endCxn id="18" idx="1"/>
            </p:cNvCxnSpPr>
            <p:nvPr/>
          </p:nvCxnSpPr>
          <p:spPr>
            <a:xfrm>
              <a:off x="2786050" y="3301291"/>
              <a:ext cx="142876" cy="158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pic>
        <p:nvPicPr>
          <p:cNvPr id="49" name="Picture 48" descr="DiagVolTree_Implem1.png"/>
          <p:cNvPicPr>
            <a:picLocks noChangeAspect="1"/>
          </p:cNvPicPr>
          <p:nvPr/>
        </p:nvPicPr>
        <p:blipFill>
          <a:blip r:embed="rId4" cstate="print">
            <a:lum bright="6000"/>
          </a:blip>
          <a:srcRect l="88533" t="85070" b="858"/>
          <a:stretch>
            <a:fillRect/>
          </a:stretch>
        </p:blipFill>
        <p:spPr>
          <a:xfrm>
            <a:off x="6881819" y="3429000"/>
            <a:ext cx="857256" cy="877139"/>
          </a:xfrm>
          <a:prstGeom prst="rect">
            <a:avLst/>
          </a:prstGeom>
          <a:noFill/>
          <a:ln>
            <a:noFill/>
          </a:ln>
          <a:effectLst>
            <a:outerShdw blurRad="292100" dist="139700" dir="2700000" algn="tl" rotWithShape="0">
              <a:srgbClr val="333333">
                <a:alpha val="65000"/>
              </a:srgbClr>
            </a:outerShdw>
          </a:effectLst>
        </p:spPr>
      </p:pic>
      <p:grpSp>
        <p:nvGrpSpPr>
          <p:cNvPr id="5" name="Group 50"/>
          <p:cNvGrpSpPr/>
          <p:nvPr/>
        </p:nvGrpSpPr>
        <p:grpSpPr>
          <a:xfrm>
            <a:off x="6881819" y="1785927"/>
            <a:ext cx="714380" cy="714380"/>
            <a:chOff x="5072066" y="5286388"/>
            <a:chExt cx="357190" cy="357190"/>
          </a:xfrm>
        </p:grpSpPr>
        <p:sp>
          <p:nvSpPr>
            <p:cNvPr id="52" name="Rounded Rectangle 51"/>
            <p:cNvSpPr/>
            <p:nvPr/>
          </p:nvSpPr>
          <p:spPr>
            <a:xfrm>
              <a:off x="5072066" y="5286388"/>
              <a:ext cx="357190" cy="357190"/>
            </a:xfrm>
            <a:prstGeom prst="roundRect">
              <a:avLst>
                <a:gd name="adj" fmla="val 7524"/>
              </a:avLst>
            </a:prstGeom>
            <a:solidFill>
              <a:schemeClr val="accent3">
                <a:lumMod val="75000"/>
                <a:alpha val="31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5254942" y="5321617"/>
              <a:ext cx="142876" cy="142876"/>
            </a:xfrm>
            <a:prstGeom prst="rect">
              <a:avLst/>
            </a:prstGeom>
            <a:solidFill>
              <a:schemeClr val="tx1">
                <a:lumMod val="75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5112066" y="5464493"/>
              <a:ext cx="142876" cy="142876"/>
            </a:xfrm>
            <a:prstGeom prst="rect">
              <a:avLst/>
            </a:prstGeom>
            <a:solidFill>
              <a:schemeClr val="tx1">
                <a:lumMod val="75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5254942" y="5464493"/>
              <a:ext cx="142876" cy="142876"/>
            </a:xfrm>
            <a:prstGeom prst="rect">
              <a:avLst/>
            </a:prstGeom>
            <a:solidFill>
              <a:schemeClr val="tx1">
                <a:lumMod val="75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5112066" y="5321617"/>
              <a:ext cx="142876" cy="14287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t>1</a:t>
              </a:r>
            </a:p>
          </p:txBody>
        </p:sp>
      </p:grpSp>
      <p:grpSp>
        <p:nvGrpSpPr>
          <p:cNvPr id="6" name="Group 56"/>
          <p:cNvGrpSpPr/>
          <p:nvPr/>
        </p:nvGrpSpPr>
        <p:grpSpPr>
          <a:xfrm>
            <a:off x="7739075" y="1785927"/>
            <a:ext cx="714380" cy="714380"/>
            <a:chOff x="5072066" y="5286388"/>
            <a:chExt cx="357190" cy="357190"/>
          </a:xfrm>
        </p:grpSpPr>
        <p:sp>
          <p:nvSpPr>
            <p:cNvPr id="58" name="Rounded Rectangle 57"/>
            <p:cNvSpPr/>
            <p:nvPr/>
          </p:nvSpPr>
          <p:spPr>
            <a:xfrm>
              <a:off x="5072066" y="5286388"/>
              <a:ext cx="357190" cy="357190"/>
            </a:xfrm>
            <a:prstGeom prst="roundRect">
              <a:avLst>
                <a:gd name="adj" fmla="val 7524"/>
              </a:avLst>
            </a:prstGeom>
            <a:solidFill>
              <a:schemeClr val="accent3">
                <a:lumMod val="75000"/>
                <a:alpha val="31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5112066" y="5321617"/>
              <a:ext cx="142876" cy="142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t>2</a:t>
              </a:r>
            </a:p>
          </p:txBody>
        </p:sp>
        <p:sp>
          <p:nvSpPr>
            <p:cNvPr id="60" name="Rectangle 59"/>
            <p:cNvSpPr/>
            <p:nvPr/>
          </p:nvSpPr>
          <p:spPr>
            <a:xfrm>
              <a:off x="5254942" y="5321617"/>
              <a:ext cx="142876" cy="142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t>3</a:t>
              </a:r>
            </a:p>
          </p:txBody>
        </p:sp>
        <p:sp>
          <p:nvSpPr>
            <p:cNvPr id="61" name="Rectangle 60"/>
            <p:cNvSpPr/>
            <p:nvPr/>
          </p:nvSpPr>
          <p:spPr>
            <a:xfrm>
              <a:off x="5112066" y="5464493"/>
              <a:ext cx="142876" cy="14287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5254942" y="5464493"/>
              <a:ext cx="142876" cy="14287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62"/>
          <p:cNvGrpSpPr/>
          <p:nvPr/>
        </p:nvGrpSpPr>
        <p:grpSpPr>
          <a:xfrm>
            <a:off x="8596331" y="1785927"/>
            <a:ext cx="714380" cy="714380"/>
            <a:chOff x="5072066" y="5286388"/>
            <a:chExt cx="357190" cy="357190"/>
          </a:xfrm>
        </p:grpSpPr>
        <p:sp>
          <p:nvSpPr>
            <p:cNvPr id="64" name="Rounded Rectangle 63"/>
            <p:cNvSpPr/>
            <p:nvPr/>
          </p:nvSpPr>
          <p:spPr>
            <a:xfrm>
              <a:off x="5072066" y="5286388"/>
              <a:ext cx="357190" cy="357190"/>
            </a:xfrm>
            <a:prstGeom prst="roundRect">
              <a:avLst>
                <a:gd name="adj" fmla="val 7524"/>
              </a:avLst>
            </a:prstGeom>
            <a:solidFill>
              <a:schemeClr val="accent3">
                <a:lumMod val="75000"/>
                <a:alpha val="31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5112066" y="5321617"/>
              <a:ext cx="142876" cy="142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t>4</a:t>
              </a:r>
            </a:p>
          </p:txBody>
        </p:sp>
        <p:sp>
          <p:nvSpPr>
            <p:cNvPr id="66" name="Rectangle 65"/>
            <p:cNvSpPr/>
            <p:nvPr/>
          </p:nvSpPr>
          <p:spPr>
            <a:xfrm>
              <a:off x="5254942" y="5321617"/>
              <a:ext cx="142876" cy="142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t>5</a:t>
              </a:r>
            </a:p>
          </p:txBody>
        </p:sp>
        <p:sp>
          <p:nvSpPr>
            <p:cNvPr id="67" name="Rectangle 66"/>
            <p:cNvSpPr/>
            <p:nvPr/>
          </p:nvSpPr>
          <p:spPr>
            <a:xfrm>
              <a:off x="5112066" y="5464493"/>
              <a:ext cx="142876" cy="14287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5254942" y="5464493"/>
              <a:ext cx="142876" cy="14287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0" name="Picture 69" descr="DiagVolTree_Implem1.png"/>
          <p:cNvPicPr>
            <a:picLocks noChangeAspect="1"/>
          </p:cNvPicPr>
          <p:nvPr/>
        </p:nvPicPr>
        <p:blipFill>
          <a:blip r:embed="rId4" cstate="print">
            <a:lum bright="6000"/>
          </a:blip>
          <a:srcRect l="88533" t="85070" b="858"/>
          <a:stretch>
            <a:fillRect/>
          </a:stretch>
        </p:blipFill>
        <p:spPr>
          <a:xfrm>
            <a:off x="8596331" y="3429001"/>
            <a:ext cx="857256" cy="877139"/>
          </a:xfrm>
          <a:prstGeom prst="rect">
            <a:avLst/>
          </a:prstGeom>
          <a:noFill/>
          <a:ln>
            <a:noFill/>
          </a:ln>
          <a:effectLst>
            <a:outerShdw blurRad="292100" dist="139700" dir="2700000" algn="tl" rotWithShape="0">
              <a:srgbClr val="333333">
                <a:alpha val="65000"/>
              </a:srgbClr>
            </a:outerShdw>
          </a:effectLst>
        </p:spPr>
      </p:pic>
      <p:grpSp>
        <p:nvGrpSpPr>
          <p:cNvPr id="74" name="Group 73"/>
          <p:cNvGrpSpPr/>
          <p:nvPr/>
        </p:nvGrpSpPr>
        <p:grpSpPr>
          <a:xfrm>
            <a:off x="3238480" y="3786189"/>
            <a:ext cx="2000264" cy="1071571"/>
            <a:chOff x="1928794" y="4357694"/>
            <a:chExt cx="2000264" cy="1071570"/>
          </a:xfrm>
        </p:grpSpPr>
        <p:sp>
          <p:nvSpPr>
            <p:cNvPr id="139" name="Oval 138"/>
            <p:cNvSpPr/>
            <p:nvPr/>
          </p:nvSpPr>
          <p:spPr>
            <a:xfrm>
              <a:off x="1928794" y="4357694"/>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40" name="Oval 139"/>
            <p:cNvSpPr/>
            <p:nvPr/>
          </p:nvSpPr>
          <p:spPr>
            <a:xfrm>
              <a:off x="3071802" y="4357694"/>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41" name="Parallelogram 140"/>
            <p:cNvSpPr/>
            <p:nvPr/>
          </p:nvSpPr>
          <p:spPr>
            <a:xfrm flipV="1">
              <a:off x="2143108" y="4643446"/>
              <a:ext cx="1571636" cy="500066"/>
            </a:xfrm>
            <a:prstGeom prst="parallelogram">
              <a:avLst>
                <a:gd name="adj" fmla="val 74612"/>
              </a:avLst>
            </a:prstGeom>
            <a:solidFill>
              <a:schemeClr val="accent3">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2285984" y="4929198"/>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t>4</a:t>
              </a:r>
            </a:p>
          </p:txBody>
        </p:sp>
        <p:sp>
          <p:nvSpPr>
            <p:cNvPr id="143" name="Oval 142"/>
            <p:cNvSpPr/>
            <p:nvPr/>
          </p:nvSpPr>
          <p:spPr>
            <a:xfrm>
              <a:off x="3428992" y="4929198"/>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t>5</a:t>
              </a:r>
            </a:p>
          </p:txBody>
        </p:sp>
      </p:grpSp>
      <p:grpSp>
        <p:nvGrpSpPr>
          <p:cNvPr id="77" name="Group 76"/>
          <p:cNvGrpSpPr/>
          <p:nvPr/>
        </p:nvGrpSpPr>
        <p:grpSpPr>
          <a:xfrm>
            <a:off x="5238744" y="4357693"/>
            <a:ext cx="687664" cy="500067"/>
            <a:chOff x="3929058" y="4551456"/>
            <a:chExt cx="687664" cy="500066"/>
          </a:xfrm>
        </p:grpSpPr>
        <p:pic>
          <p:nvPicPr>
            <p:cNvPr id="144" name="Picture 143" descr="BrickWithBorder.png"/>
            <p:cNvPicPr>
              <a:picLocks noChangeAspect="1"/>
            </p:cNvPicPr>
            <p:nvPr/>
          </p:nvPicPr>
          <p:blipFill>
            <a:blip r:embed="rId5" cstate="print"/>
            <a:stretch>
              <a:fillRect/>
            </a:stretch>
          </p:blipFill>
          <p:spPr>
            <a:xfrm>
              <a:off x="4071934" y="4551456"/>
              <a:ext cx="544788" cy="500066"/>
            </a:xfrm>
            <a:prstGeom prst="rect">
              <a:avLst/>
            </a:prstGeom>
            <a:ln>
              <a:noFill/>
            </a:ln>
            <a:effectLst>
              <a:outerShdw blurRad="292100" dist="139700" dir="2700000" algn="tl" rotWithShape="0">
                <a:srgbClr val="333333">
                  <a:alpha val="65000"/>
                </a:srgbClr>
              </a:outerShdw>
            </a:effectLst>
          </p:spPr>
        </p:pic>
        <p:cxnSp>
          <p:nvCxnSpPr>
            <p:cNvPr id="145" name="Elbow Connector 144"/>
            <p:cNvCxnSpPr>
              <a:endCxn id="144" idx="1"/>
            </p:cNvCxnSpPr>
            <p:nvPr/>
          </p:nvCxnSpPr>
          <p:spPr>
            <a:xfrm>
              <a:off x="3929058" y="4801489"/>
              <a:ext cx="142876" cy="158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a:off x="2095472" y="2285992"/>
            <a:ext cx="2000264" cy="1071571"/>
            <a:chOff x="785786" y="2857496"/>
            <a:chExt cx="2000264" cy="1071570"/>
          </a:xfrm>
        </p:grpSpPr>
        <p:sp>
          <p:nvSpPr>
            <p:cNvPr id="109" name="Oval 108"/>
            <p:cNvSpPr/>
            <p:nvPr/>
          </p:nvSpPr>
          <p:spPr>
            <a:xfrm>
              <a:off x="785786" y="2857496"/>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0" name="Oval 109"/>
            <p:cNvSpPr/>
            <p:nvPr/>
          </p:nvSpPr>
          <p:spPr>
            <a:xfrm>
              <a:off x="1928794" y="2857496"/>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08" name="Parallelogram 107"/>
            <p:cNvSpPr/>
            <p:nvPr/>
          </p:nvSpPr>
          <p:spPr>
            <a:xfrm flipV="1">
              <a:off x="1000100" y="3143248"/>
              <a:ext cx="1571636" cy="500066"/>
            </a:xfrm>
            <a:prstGeom prst="parallelogram">
              <a:avLst>
                <a:gd name="adj" fmla="val 74612"/>
              </a:avLst>
            </a:prstGeom>
            <a:solidFill>
              <a:schemeClr val="accent3">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142976" y="3429000"/>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t>2</a:t>
              </a:r>
            </a:p>
          </p:txBody>
        </p:sp>
        <p:sp>
          <p:nvSpPr>
            <p:cNvPr id="12" name="Oval 11"/>
            <p:cNvSpPr/>
            <p:nvPr/>
          </p:nvSpPr>
          <p:spPr>
            <a:xfrm>
              <a:off x="2285984" y="3429000"/>
              <a:ext cx="500066" cy="50006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t>3</a:t>
              </a:r>
            </a:p>
          </p:txBody>
        </p:sp>
      </p:grpSp>
      <p:cxnSp>
        <p:nvCxnSpPr>
          <p:cNvPr id="11" name="Straight Arrow Connector 10"/>
          <p:cNvCxnSpPr>
            <a:stCxn id="8" idx="4"/>
          </p:cNvCxnSpPr>
          <p:nvPr/>
        </p:nvCxnSpPr>
        <p:spPr>
          <a:xfrm rot="5400000">
            <a:off x="2202630" y="2357431"/>
            <a:ext cx="1000132" cy="1588"/>
          </a:xfrm>
          <a:prstGeom prst="straightConnector1">
            <a:avLst/>
          </a:prstGeom>
          <a:ln w="38100">
            <a:solidFill>
              <a:schemeClr val="accent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3345638" y="3857629"/>
            <a:ext cx="1000132" cy="1588"/>
          </a:xfrm>
          <a:prstGeom prst="straightConnector1">
            <a:avLst/>
          </a:prstGeom>
          <a:ln w="38100">
            <a:solidFill>
              <a:schemeClr val="accent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8" name="Curved Connector 147"/>
          <p:cNvCxnSpPr/>
          <p:nvPr/>
        </p:nvCxnSpPr>
        <p:spPr>
          <a:xfrm flipV="1">
            <a:off x="7190510" y="1785926"/>
            <a:ext cx="548565" cy="217791"/>
          </a:xfrm>
          <a:prstGeom prst="curvedConnector3">
            <a:avLst>
              <a:gd name="adj1" fmla="val 50000"/>
            </a:avLst>
          </a:prstGeom>
          <a:ln w="19050">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0" name="Curved Connector 149"/>
          <p:cNvCxnSpPr/>
          <p:nvPr/>
        </p:nvCxnSpPr>
        <p:spPr>
          <a:xfrm flipV="1">
            <a:off x="8305801" y="1800228"/>
            <a:ext cx="295275" cy="203488"/>
          </a:xfrm>
          <a:prstGeom prst="curvedConnector3">
            <a:avLst>
              <a:gd name="adj1" fmla="val 33578"/>
            </a:avLst>
          </a:prstGeom>
          <a:ln w="19050">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1" name="Curved Connector 160"/>
          <p:cNvCxnSpPr>
            <a:endCxn id="49" idx="0"/>
          </p:cNvCxnSpPr>
          <p:nvPr/>
        </p:nvCxnSpPr>
        <p:spPr>
          <a:xfrm rot="16200000" flipH="1">
            <a:off x="6534377" y="2652929"/>
            <a:ext cx="1342153" cy="209988"/>
          </a:xfrm>
          <a:prstGeom prst="curvedConnector3">
            <a:avLst>
              <a:gd name="adj1" fmla="val 50000"/>
            </a:avLst>
          </a:prstGeom>
          <a:ln w="19050">
            <a:solidFill>
              <a:schemeClr val="bg1"/>
            </a:solidFill>
            <a:prstDash val="dash"/>
            <a:headEnd type="oval" w="sm" len="med"/>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5" name="Curved Connector 164"/>
          <p:cNvCxnSpPr>
            <a:endCxn id="70" idx="0"/>
          </p:cNvCxnSpPr>
          <p:nvPr/>
        </p:nvCxnSpPr>
        <p:spPr>
          <a:xfrm rot="16200000" flipH="1">
            <a:off x="7973521" y="2377560"/>
            <a:ext cx="1328303" cy="774576"/>
          </a:xfrm>
          <a:prstGeom prst="curvedConnector3">
            <a:avLst>
              <a:gd name="adj1" fmla="val 50000"/>
            </a:avLst>
          </a:prstGeom>
          <a:ln w="19050">
            <a:solidFill>
              <a:schemeClr val="bg1"/>
            </a:solidFill>
            <a:prstDash val="dash"/>
            <a:headEnd type="oval" w="sm" len="med"/>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79" name="Picture 178" descr="DiagVolTree_Implem1.png"/>
          <p:cNvPicPr>
            <a:picLocks noChangeAspect="1"/>
          </p:cNvPicPr>
          <p:nvPr/>
        </p:nvPicPr>
        <p:blipFill>
          <a:blip r:embed="rId4" cstate="print">
            <a:lum bright="6000"/>
          </a:blip>
          <a:srcRect l="88533" t="85070" b="858"/>
          <a:stretch>
            <a:fillRect/>
          </a:stretch>
        </p:blipFill>
        <p:spPr>
          <a:xfrm>
            <a:off x="9453587" y="4286257"/>
            <a:ext cx="857256" cy="877139"/>
          </a:xfrm>
          <a:prstGeom prst="rect">
            <a:avLst/>
          </a:prstGeom>
          <a:noFill/>
          <a:ln>
            <a:noFill/>
          </a:ln>
          <a:effectLst>
            <a:outerShdw blurRad="292100" dist="139700" dir="2700000" algn="tl" rotWithShape="0">
              <a:srgbClr val="333333">
                <a:alpha val="65000"/>
              </a:srgbClr>
            </a:outerShdw>
          </a:effectLst>
        </p:spPr>
      </p:pic>
      <p:cxnSp>
        <p:nvCxnSpPr>
          <p:cNvPr id="168" name="Curved Connector 167"/>
          <p:cNvCxnSpPr>
            <a:endCxn id="179" idx="0"/>
          </p:cNvCxnSpPr>
          <p:nvPr/>
        </p:nvCxnSpPr>
        <p:spPr>
          <a:xfrm rot="16200000" flipH="1">
            <a:off x="8392621" y="2796660"/>
            <a:ext cx="2185559" cy="793632"/>
          </a:xfrm>
          <a:prstGeom prst="curvedConnector3">
            <a:avLst>
              <a:gd name="adj1" fmla="val 50000"/>
            </a:avLst>
          </a:prstGeom>
          <a:ln w="19050">
            <a:solidFill>
              <a:schemeClr val="bg1"/>
            </a:solidFill>
            <a:prstDash val="dash"/>
            <a:headEnd type="oval" w="sm" len="med"/>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12477784" y="4857761"/>
            <a:ext cx="4195545" cy="1898540"/>
            <a:chOff x="444504" y="4985173"/>
            <a:chExt cx="4195545" cy="1898540"/>
          </a:xfrm>
        </p:grpSpPr>
        <p:grpSp>
          <p:nvGrpSpPr>
            <p:cNvPr id="89" name="Group 88"/>
            <p:cNvGrpSpPr/>
            <p:nvPr/>
          </p:nvGrpSpPr>
          <p:grpSpPr>
            <a:xfrm>
              <a:off x="444504" y="5697917"/>
              <a:ext cx="4195545" cy="1185796"/>
              <a:chOff x="206863" y="5429264"/>
              <a:chExt cx="4443993" cy="1256015"/>
            </a:xfrm>
          </p:grpSpPr>
          <p:sp>
            <p:nvSpPr>
              <p:cNvPr id="90" name="Rectangle 89"/>
              <p:cNvSpPr/>
              <p:nvPr/>
            </p:nvSpPr>
            <p:spPr>
              <a:xfrm>
                <a:off x="206863" y="5429264"/>
                <a:ext cx="4443993" cy="1256015"/>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Picture 90" descr="OctreeNodeCoding_1.png"/>
              <p:cNvPicPr>
                <a:picLocks noChangeAspect="1"/>
              </p:cNvPicPr>
              <p:nvPr/>
            </p:nvPicPr>
            <p:blipFill>
              <a:blip r:embed="rId6" cstate="print"/>
              <a:srcRect b="11849"/>
              <a:stretch>
                <a:fillRect/>
              </a:stretch>
            </p:blipFill>
            <p:spPr>
              <a:xfrm>
                <a:off x="206863" y="5429264"/>
                <a:ext cx="4443993" cy="1184896"/>
              </a:xfrm>
              <a:prstGeom prst="rect">
                <a:avLst/>
              </a:prstGeom>
              <a:ln>
                <a:noFill/>
              </a:ln>
              <a:effectLst>
                <a:outerShdw blurRad="292100" dist="139700" dir="2700000" algn="tl" rotWithShape="0">
                  <a:srgbClr val="333333">
                    <a:alpha val="65000"/>
                  </a:srgbClr>
                </a:outerShdw>
              </a:effectLst>
            </p:spPr>
          </p:pic>
        </p:grpSp>
        <p:sp>
          <p:nvSpPr>
            <p:cNvPr id="92" name="Content Placeholder 2"/>
            <p:cNvSpPr txBox="1">
              <a:spLocks/>
            </p:cNvSpPr>
            <p:nvPr/>
          </p:nvSpPr>
          <p:spPr>
            <a:xfrm>
              <a:off x="444504" y="4985173"/>
              <a:ext cx="4195545" cy="712744"/>
            </a:xfrm>
            <a:prstGeom prst="rect">
              <a:avLst/>
            </a:prstGeom>
          </p:spPr>
          <p:txBody>
            <a:bodyPr vert="horz">
              <a:noAutofit/>
            </a:bodyPr>
            <a:lstStyle/>
            <a:p>
              <a:pPr marL="420613" indent="-384038" defTabSz="914377">
                <a:spcBef>
                  <a:spcPct val="20000"/>
                </a:spcBef>
                <a:buClr>
                  <a:schemeClr val="accent1"/>
                </a:buClr>
                <a:buSzPct val="80000"/>
                <a:buFont typeface="Arial" pitchFamily="34" charset="0"/>
                <a:buChar char="•"/>
                <a:defRPr/>
              </a:pPr>
              <a:r>
                <a:rPr lang="en-US" sz="1600" b="1" dirty="0"/>
                <a:t>Compact node encoding</a:t>
              </a:r>
            </a:p>
            <a:p>
              <a:pPr marL="877802" lvl="1" indent="-384038">
                <a:spcBef>
                  <a:spcPct val="20000"/>
                </a:spcBef>
                <a:buClr>
                  <a:schemeClr val="accent1"/>
                </a:buClr>
                <a:buSzPct val="80000"/>
                <a:buFont typeface="Arial" pitchFamily="34" charset="0"/>
                <a:buChar char="•"/>
              </a:pPr>
              <a:r>
                <a:rPr lang="en-US" sz="1600" b="1" dirty="0"/>
                <a:t>2x 32bits values</a:t>
              </a:r>
            </a:p>
          </p:txBody>
        </p:sp>
      </p:grpSp>
      <p:sp>
        <p:nvSpPr>
          <p:cNvPr id="94" name="TextBox 42"/>
          <p:cNvSpPr txBox="1"/>
          <p:nvPr/>
        </p:nvSpPr>
        <p:spPr>
          <a:xfrm>
            <a:off x="8104825" y="1142985"/>
            <a:ext cx="2214579" cy="584775"/>
          </a:xfrm>
          <a:prstGeom prst="rect">
            <a:avLst/>
          </a:prstGeom>
          <a:noFill/>
        </p:spPr>
        <p:txBody>
          <a:bodyPr wrap="square" rtlCol="0">
            <a:spAutoFit/>
          </a:bodyPr>
          <a:lstStyle/>
          <a:p>
            <a:pPr algn="r"/>
            <a:r>
              <a:rPr lang="en-US" sz="3200" b="1" dirty="0">
                <a:solidFill>
                  <a:schemeClr val="accent1">
                    <a:lumMod val="75000"/>
                  </a:schemeClr>
                </a:solidFill>
                <a:effectLst>
                  <a:outerShdw blurRad="50800" dist="38100" dir="5400000" algn="t" rotWithShape="0">
                    <a:prstClr val="black">
                      <a:alpha val="40000"/>
                    </a:prstClr>
                  </a:outerShdw>
                  <a:reflection blurRad="6350" stA="55000" endA="300" endPos="45500" dir="5400000" sy="-100000" algn="bl" rotWithShape="0"/>
                </a:effectLst>
              </a:rPr>
              <a:t>GPU</a:t>
            </a:r>
          </a:p>
        </p:txBody>
      </p:sp>
      <p:sp>
        <p:nvSpPr>
          <p:cNvPr id="3" name="TextBox 2"/>
          <p:cNvSpPr txBox="1"/>
          <p:nvPr/>
        </p:nvSpPr>
        <p:spPr>
          <a:xfrm rot="18455023">
            <a:off x="6291624" y="3546760"/>
            <a:ext cx="4500593" cy="1241237"/>
          </a:xfrm>
          <a:prstGeom prst="rect">
            <a:avLst/>
          </a:prstGeom>
          <a:solidFill>
            <a:schemeClr val="bg1"/>
          </a:solidFill>
        </p:spPr>
        <p:txBody>
          <a:bodyPr wrap="square" rtlCol="0">
            <a:spAutoFit/>
          </a:bodyPr>
          <a:lstStyle/>
          <a:p>
            <a:pPr algn="ctr"/>
            <a:r>
              <a:rPr lang="en-US" sz="3733" dirty="0">
                <a:solidFill>
                  <a:srgbClr val="FF0000"/>
                </a:solidFill>
              </a:rPr>
              <a:t>MEMORY IS LIMITED</a:t>
            </a:r>
            <a:endParaRPr lang="en-US" sz="2400" dirty="0">
              <a:solidFill>
                <a:srgbClr val="FF0000"/>
              </a:solidFill>
            </a:endParaRPr>
          </a:p>
        </p:txBody>
      </p:sp>
    </p:spTree>
    <p:custDataLst>
      <p:tags r:id="rId1"/>
    </p:custDataLst>
    <p:extLst>
      <p:ext uri="{BB962C8B-B14F-4D97-AF65-F5344CB8AC3E}">
        <p14:creationId xmlns:p14="http://schemas.microsoft.com/office/powerpoint/2010/main" val="3194417775"/>
      </p:ext>
    </p:extLst>
  </p:cSld>
  <p:clrMapOvr>
    <a:masterClrMapping/>
  </p:clrMapOvr>
  <mc:AlternateContent xmlns:mc="http://schemas.openxmlformats.org/markup-compatibility/2006" xmlns:p14="http://schemas.microsoft.com/office/powerpoint/2010/main">
    <mc:Choice Requires="p14">
      <p:transition spd="med" p14:dur="700" advTm="2071">
        <p:fade/>
      </p:transition>
    </mc:Choice>
    <mc:Fallback xmlns="">
      <p:transition spd="med" advTm="207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5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500"/>
                                        <p:tgtEl>
                                          <p:spTgt spid="75"/>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par>
                                <p:cTn id="31" presetID="18" presetClass="entr" presetSubtype="6" fill="hold" nodeType="withEffect">
                                  <p:stCondLst>
                                    <p:cond delay="0"/>
                                  </p:stCondLst>
                                  <p:childTnLst>
                                    <p:set>
                                      <p:cBhvr>
                                        <p:cTn id="32" dur="1" fill="hold">
                                          <p:stCondLst>
                                            <p:cond delay="0"/>
                                          </p:stCondLst>
                                        </p:cTn>
                                        <p:tgtEl>
                                          <p:spTgt spid="161"/>
                                        </p:tgtEl>
                                        <p:attrNameLst>
                                          <p:attrName>style.visibility</p:attrName>
                                        </p:attrNameLst>
                                      </p:cBhvr>
                                      <p:to>
                                        <p:strVal val="visible"/>
                                      </p:to>
                                    </p:set>
                                    <p:animEffect transition="in" filter="strips(downRight)">
                                      <p:cBhvr>
                                        <p:cTn id="33" dur="500"/>
                                        <p:tgtEl>
                                          <p:spTgt spid="16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500"/>
                                        <p:tgtEl>
                                          <p:spTgt spid="73"/>
                                        </p:tgtEl>
                                      </p:cBhvr>
                                    </p:animEffect>
                                  </p:childTnLst>
                                </p:cTn>
                              </p:par>
                              <p:par>
                                <p:cTn id="39" presetID="18" presetClass="entr" presetSubtype="6"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trips(downRight)">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8" presetClass="entr" presetSubtype="6" fill="hold" nodeType="withEffect">
                                  <p:stCondLst>
                                    <p:cond delay="0"/>
                                  </p:stCondLst>
                                  <p:childTnLst>
                                    <p:set>
                                      <p:cBhvr>
                                        <p:cTn id="48" dur="1" fill="hold">
                                          <p:stCondLst>
                                            <p:cond delay="0"/>
                                          </p:stCondLst>
                                        </p:cTn>
                                        <p:tgtEl>
                                          <p:spTgt spid="148"/>
                                        </p:tgtEl>
                                        <p:attrNameLst>
                                          <p:attrName>style.visibility</p:attrName>
                                        </p:attrNameLst>
                                      </p:cBhvr>
                                      <p:to>
                                        <p:strVal val="visible"/>
                                      </p:to>
                                    </p:set>
                                    <p:animEffect transition="in" filter="strips(downRight)">
                                      <p:cBhvr>
                                        <p:cTn id="49" dur="500"/>
                                        <p:tgtEl>
                                          <p:spTgt spid="14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childTnLst>
                                </p:cTn>
                              </p:par>
                              <p:par>
                                <p:cTn id="55" presetID="18" presetClass="entr" presetSubtype="6" fill="hold" nodeType="withEffect">
                                  <p:stCondLst>
                                    <p:cond delay="0"/>
                                  </p:stCondLst>
                                  <p:childTnLst>
                                    <p:set>
                                      <p:cBhvr>
                                        <p:cTn id="56" dur="1" fill="hold">
                                          <p:stCondLst>
                                            <p:cond delay="0"/>
                                          </p:stCondLst>
                                        </p:cTn>
                                        <p:tgtEl>
                                          <p:spTgt spid="165"/>
                                        </p:tgtEl>
                                        <p:attrNameLst>
                                          <p:attrName>style.visibility</p:attrName>
                                        </p:attrNameLst>
                                      </p:cBhvr>
                                      <p:to>
                                        <p:strVal val="visible"/>
                                      </p:to>
                                    </p:set>
                                    <p:animEffect transition="in" filter="strips(downRight)">
                                      <p:cBhvr>
                                        <p:cTn id="57" dur="500"/>
                                        <p:tgtEl>
                                          <p:spTgt spid="165"/>
                                        </p:tgtEl>
                                      </p:cBhvr>
                                    </p:animEffect>
                                  </p:childTnLst>
                                </p:cTn>
                              </p:par>
                              <p:par>
                                <p:cTn id="58" presetID="10" presetClass="entr" presetSubtype="0" fill="hold"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nodeType="with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500"/>
                                        <p:tgtEl>
                                          <p:spTgt spid="74"/>
                                        </p:tgtEl>
                                      </p:cBhvr>
                                    </p:animEffect>
                                  </p:childTnLst>
                                </p:cTn>
                              </p:par>
                              <p:par>
                                <p:cTn id="69" presetID="18" presetClass="entr" presetSubtype="6"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strips(downRight)">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fade">
                                      <p:cBhvr>
                                        <p:cTn id="76" dur="500"/>
                                        <p:tgtEl>
                                          <p:spTgt spid="9"/>
                                        </p:tgtEl>
                                      </p:cBhvr>
                                    </p:animEffect>
                                  </p:childTnLst>
                                </p:cTn>
                              </p:par>
                              <p:par>
                                <p:cTn id="77" presetID="18" presetClass="entr" presetSubtype="6" fill="hold" nodeType="withEffect">
                                  <p:stCondLst>
                                    <p:cond delay="0"/>
                                  </p:stCondLst>
                                  <p:childTnLst>
                                    <p:set>
                                      <p:cBhvr>
                                        <p:cTn id="78" dur="1" fill="hold">
                                          <p:stCondLst>
                                            <p:cond delay="0"/>
                                          </p:stCondLst>
                                        </p:cTn>
                                        <p:tgtEl>
                                          <p:spTgt spid="150"/>
                                        </p:tgtEl>
                                        <p:attrNameLst>
                                          <p:attrName>style.visibility</p:attrName>
                                        </p:attrNameLst>
                                      </p:cBhvr>
                                      <p:to>
                                        <p:strVal val="visible"/>
                                      </p:to>
                                    </p:set>
                                    <p:animEffect transition="in" filter="strips(downRight)">
                                      <p:cBhvr>
                                        <p:cTn id="79" dur="500"/>
                                        <p:tgtEl>
                                          <p:spTgt spid="150"/>
                                        </p:tgtEl>
                                      </p:cBhvr>
                                    </p:animEffect>
                                  </p:childTnLst>
                                </p:cTn>
                              </p:par>
                            </p:childTnLst>
                          </p:cTn>
                        </p:par>
                        <p:par>
                          <p:cTn id="80" fill="hold">
                            <p:stCondLst>
                              <p:cond delay="500"/>
                            </p:stCondLst>
                            <p:childTnLst>
                              <p:par>
                                <p:cTn id="81" presetID="10" presetClass="entr" presetSubtype="0" fill="hold" nodeType="afterEffect">
                                  <p:stCondLst>
                                    <p:cond delay="0"/>
                                  </p:stCondLst>
                                  <p:childTnLst>
                                    <p:set>
                                      <p:cBhvr>
                                        <p:cTn id="82" dur="1" fill="hold">
                                          <p:stCondLst>
                                            <p:cond delay="0"/>
                                          </p:stCondLst>
                                        </p:cTn>
                                        <p:tgtEl>
                                          <p:spTgt spid="77"/>
                                        </p:tgtEl>
                                        <p:attrNameLst>
                                          <p:attrName>style.visibility</p:attrName>
                                        </p:attrNameLst>
                                      </p:cBhvr>
                                      <p:to>
                                        <p:strVal val="visible"/>
                                      </p:to>
                                    </p:set>
                                    <p:animEffect transition="in" filter="fade">
                                      <p:cBhvr>
                                        <p:cTn id="83" dur="500"/>
                                        <p:tgtEl>
                                          <p:spTgt spid="77"/>
                                        </p:tgtEl>
                                      </p:cBhvr>
                                    </p:animEffect>
                                  </p:childTnLst>
                                </p:cTn>
                              </p:par>
                              <p:par>
                                <p:cTn id="84" presetID="10" presetClass="entr" presetSubtype="0" fill="hold" nodeType="with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fade">
                                      <p:cBhvr>
                                        <p:cTn id="86" dur="500"/>
                                        <p:tgtEl>
                                          <p:spTgt spid="179"/>
                                        </p:tgtEl>
                                      </p:cBhvr>
                                    </p:animEffect>
                                  </p:childTnLst>
                                </p:cTn>
                              </p:par>
                              <p:par>
                                <p:cTn id="87" presetID="18" presetClass="entr" presetSubtype="6" fill="hold" nodeType="withEffect">
                                  <p:stCondLst>
                                    <p:cond delay="0"/>
                                  </p:stCondLst>
                                  <p:childTnLst>
                                    <p:set>
                                      <p:cBhvr>
                                        <p:cTn id="88" dur="1" fill="hold">
                                          <p:stCondLst>
                                            <p:cond delay="0"/>
                                          </p:stCondLst>
                                        </p:cTn>
                                        <p:tgtEl>
                                          <p:spTgt spid="168"/>
                                        </p:tgtEl>
                                        <p:attrNameLst>
                                          <p:attrName>style.visibility</p:attrName>
                                        </p:attrNameLst>
                                      </p:cBhvr>
                                      <p:to>
                                        <p:strVal val="visible"/>
                                      </p:to>
                                    </p:set>
                                    <p:animEffect transition="in" filter="strips(downRight)">
                                      <p:cBhvr>
                                        <p:cTn id="89" dur="500"/>
                                        <p:tgtEl>
                                          <p:spTgt spid="168"/>
                                        </p:tgtEl>
                                      </p:cBhvr>
                                    </p:animEffect>
                                  </p:childTnLst>
                                </p:cTn>
                              </p:par>
                              <p:par>
                                <p:cTn id="90" presetID="10" presetClass="entr" presetSubtype="0" fill="hold" nodeType="withEffect">
                                  <p:stCondLst>
                                    <p:cond delay="0"/>
                                  </p:stCondLst>
                                  <p:childTnLst>
                                    <p:set>
                                      <p:cBhvr>
                                        <p:cTn id="91" dur="1" fill="hold">
                                          <p:stCondLst>
                                            <p:cond delay="0"/>
                                          </p:stCondLst>
                                        </p:cTn>
                                        <p:tgtEl>
                                          <p:spTgt spid="79"/>
                                        </p:tgtEl>
                                        <p:attrNameLst>
                                          <p:attrName>style.visibility</p:attrName>
                                        </p:attrNameLst>
                                      </p:cBhvr>
                                      <p:to>
                                        <p:strVal val="visible"/>
                                      </p:to>
                                    </p:set>
                                    <p:animEffect transition="in" filter="fade">
                                      <p:cBhvr>
                                        <p:cTn id="92" dur="500"/>
                                        <p:tgtEl>
                                          <p:spTgt spid="7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fade">
                                      <p:cBhvr>
                                        <p:cTn id="9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 name="Trapezoid 836"/>
          <p:cNvSpPr/>
          <p:nvPr/>
        </p:nvSpPr>
        <p:spPr>
          <a:xfrm rot="14809508">
            <a:off x="8587541" y="3418747"/>
            <a:ext cx="1486687" cy="3671523"/>
          </a:xfrm>
          <a:prstGeom prst="trapezoid">
            <a:avLst>
              <a:gd name="adj" fmla="val 40071"/>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el 1"/>
          <p:cNvSpPr>
            <a:spLocks noGrp="1"/>
          </p:cNvSpPr>
          <p:nvPr>
            <p:ph type="title"/>
          </p:nvPr>
        </p:nvSpPr>
        <p:spPr/>
        <p:txBody>
          <a:bodyPr>
            <a:normAutofit/>
          </a:bodyPr>
          <a:lstStyle/>
          <a:p>
            <a:r>
              <a:rPr lang="en-US" dirty="0" smtClean="0"/>
              <a:t>Ways to deal with large data</a:t>
            </a:r>
            <a:endParaRPr lang="en-US" dirty="0"/>
          </a:p>
        </p:txBody>
      </p:sp>
      <p:sp>
        <p:nvSpPr>
          <p:cNvPr id="3" name="Inhaltsplatzhalter 2"/>
          <p:cNvSpPr>
            <a:spLocks noGrp="1"/>
          </p:cNvSpPr>
          <p:nvPr>
            <p:ph idx="1"/>
          </p:nvPr>
        </p:nvSpPr>
        <p:spPr/>
        <p:txBody>
          <a:bodyPr>
            <a:normAutofit/>
          </a:bodyPr>
          <a:lstStyle/>
          <a:p>
            <a:r>
              <a:rPr lang="en-US" dirty="0" smtClean="0"/>
              <a:t>Constant valued areas </a:t>
            </a:r>
          </a:p>
          <a:p>
            <a:pPr>
              <a:buNone/>
            </a:pPr>
            <a:r>
              <a:rPr lang="en-US" dirty="0" smtClean="0"/>
              <a:t>	(also empty)</a:t>
            </a:r>
          </a:p>
          <a:p>
            <a:pPr>
              <a:buNone/>
            </a:pPr>
            <a:endParaRPr lang="en-US" dirty="0" smtClean="0"/>
          </a:p>
          <a:p>
            <a:endParaRPr lang="en-US" dirty="0" smtClean="0"/>
          </a:p>
          <a:p>
            <a:pPr>
              <a:buNone/>
            </a:pPr>
            <a:endParaRPr lang="en-US" dirty="0" smtClean="0"/>
          </a:p>
          <a:p>
            <a:r>
              <a:rPr lang="en-US" dirty="0" smtClean="0"/>
              <a:t>View-dependence</a:t>
            </a:r>
          </a:p>
          <a:p>
            <a:pPr lvl="1"/>
            <a:r>
              <a:rPr lang="en-US" dirty="0" smtClean="0"/>
              <a:t>Visibility</a:t>
            </a:r>
          </a:p>
          <a:p>
            <a:endParaRPr lang="en-US" dirty="0" smtClean="0"/>
          </a:p>
          <a:p>
            <a:endParaRPr lang="en-US" dirty="0" smtClean="0"/>
          </a:p>
        </p:txBody>
      </p:sp>
      <p:grpSp>
        <p:nvGrpSpPr>
          <p:cNvPr id="4" name="Group 317"/>
          <p:cNvGrpSpPr/>
          <p:nvPr/>
        </p:nvGrpSpPr>
        <p:grpSpPr>
          <a:xfrm>
            <a:off x="8212382" y="1428737"/>
            <a:ext cx="2625285" cy="2428892"/>
            <a:chOff x="1857356" y="3214686"/>
            <a:chExt cx="2428892" cy="2428892"/>
          </a:xfrm>
        </p:grpSpPr>
        <p:sp>
          <p:nvSpPr>
            <p:cNvPr id="319" name="Rechteck 278"/>
            <p:cNvSpPr/>
            <p:nvPr/>
          </p:nvSpPr>
          <p:spPr>
            <a:xfrm>
              <a:off x="2616385"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0" name="Rechteck 281"/>
            <p:cNvSpPr/>
            <p:nvPr/>
          </p:nvSpPr>
          <p:spPr>
            <a:xfrm>
              <a:off x="2464579"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1" name="Rechteck 282"/>
            <p:cNvSpPr/>
            <p:nvPr/>
          </p:nvSpPr>
          <p:spPr>
            <a:xfrm>
              <a:off x="2312773"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2" name="Rechteck 283"/>
            <p:cNvSpPr/>
            <p:nvPr/>
          </p:nvSpPr>
          <p:spPr>
            <a:xfrm>
              <a:off x="2312773"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3" name="Rechteck 290"/>
            <p:cNvSpPr/>
            <p:nvPr/>
          </p:nvSpPr>
          <p:spPr>
            <a:xfrm>
              <a:off x="2312773"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4" name="Rechteck 292"/>
            <p:cNvSpPr/>
            <p:nvPr/>
          </p:nvSpPr>
          <p:spPr>
            <a:xfrm>
              <a:off x="2464579"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5" name="Rechteck 294"/>
            <p:cNvSpPr/>
            <p:nvPr/>
          </p:nvSpPr>
          <p:spPr>
            <a:xfrm>
              <a:off x="2616385"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6" name="Rechteck 303"/>
            <p:cNvSpPr/>
            <p:nvPr/>
          </p:nvSpPr>
          <p:spPr>
            <a:xfrm>
              <a:off x="3830831"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7" name="Rechteck 304"/>
            <p:cNvSpPr/>
            <p:nvPr/>
          </p:nvSpPr>
          <p:spPr>
            <a:xfrm>
              <a:off x="1857356"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8" name="Rechteck 305"/>
            <p:cNvSpPr/>
            <p:nvPr/>
          </p:nvSpPr>
          <p:spPr>
            <a:xfrm>
              <a:off x="200916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9" name="Rechteck 306"/>
            <p:cNvSpPr/>
            <p:nvPr/>
          </p:nvSpPr>
          <p:spPr>
            <a:xfrm>
              <a:off x="2160968"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0" name="Rechteck 307"/>
            <p:cNvSpPr/>
            <p:nvPr/>
          </p:nvSpPr>
          <p:spPr>
            <a:xfrm>
              <a:off x="2312773"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1" name="Rechteck 308"/>
            <p:cNvSpPr/>
            <p:nvPr/>
          </p:nvSpPr>
          <p:spPr>
            <a:xfrm>
              <a:off x="1857356"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2" name="Rechteck 309"/>
            <p:cNvSpPr/>
            <p:nvPr/>
          </p:nvSpPr>
          <p:spPr>
            <a:xfrm>
              <a:off x="200916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3" name="Rechteck 310"/>
            <p:cNvSpPr/>
            <p:nvPr/>
          </p:nvSpPr>
          <p:spPr>
            <a:xfrm>
              <a:off x="2160968"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4" name="Rechteck 311"/>
            <p:cNvSpPr/>
            <p:nvPr/>
          </p:nvSpPr>
          <p:spPr>
            <a:xfrm>
              <a:off x="2312773"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5" name="Rechteck 312"/>
            <p:cNvSpPr/>
            <p:nvPr/>
          </p:nvSpPr>
          <p:spPr>
            <a:xfrm>
              <a:off x="1857356"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6" name="Rechteck 313"/>
            <p:cNvSpPr/>
            <p:nvPr/>
          </p:nvSpPr>
          <p:spPr>
            <a:xfrm>
              <a:off x="200916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7" name="Rechteck 314"/>
            <p:cNvSpPr/>
            <p:nvPr/>
          </p:nvSpPr>
          <p:spPr>
            <a:xfrm>
              <a:off x="2160968"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8" name="Rechteck 315"/>
            <p:cNvSpPr/>
            <p:nvPr/>
          </p:nvSpPr>
          <p:spPr>
            <a:xfrm>
              <a:off x="2312773"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9" name="Rechteck 316"/>
            <p:cNvSpPr/>
            <p:nvPr/>
          </p:nvSpPr>
          <p:spPr>
            <a:xfrm>
              <a:off x="1857356"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0" name="Rechteck 317"/>
            <p:cNvSpPr/>
            <p:nvPr/>
          </p:nvSpPr>
          <p:spPr>
            <a:xfrm>
              <a:off x="200916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1" name="Rechteck 318"/>
            <p:cNvSpPr/>
            <p:nvPr/>
          </p:nvSpPr>
          <p:spPr>
            <a:xfrm>
              <a:off x="2160968"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2" name="Rechteck 319"/>
            <p:cNvSpPr/>
            <p:nvPr/>
          </p:nvSpPr>
          <p:spPr>
            <a:xfrm>
              <a:off x="2312773"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3" name="Rechteck 320"/>
            <p:cNvSpPr/>
            <p:nvPr/>
          </p:nvSpPr>
          <p:spPr>
            <a:xfrm>
              <a:off x="1857356"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4" name="Rechteck 321"/>
            <p:cNvSpPr/>
            <p:nvPr/>
          </p:nvSpPr>
          <p:spPr>
            <a:xfrm>
              <a:off x="2009162"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5" name="Rechteck 322"/>
            <p:cNvSpPr/>
            <p:nvPr/>
          </p:nvSpPr>
          <p:spPr>
            <a:xfrm>
              <a:off x="2160968"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6" name="Rechteck 323"/>
            <p:cNvSpPr/>
            <p:nvPr/>
          </p:nvSpPr>
          <p:spPr>
            <a:xfrm>
              <a:off x="2312773"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7" name="Rechteck 324"/>
            <p:cNvSpPr/>
            <p:nvPr/>
          </p:nvSpPr>
          <p:spPr>
            <a:xfrm>
              <a:off x="1857356"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8" name="Rechteck 325"/>
            <p:cNvSpPr/>
            <p:nvPr/>
          </p:nvSpPr>
          <p:spPr>
            <a:xfrm>
              <a:off x="2009162"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9" name="Rechteck 326"/>
            <p:cNvSpPr/>
            <p:nvPr/>
          </p:nvSpPr>
          <p:spPr>
            <a:xfrm>
              <a:off x="2160968"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0" name="Rechteck 327"/>
            <p:cNvSpPr/>
            <p:nvPr/>
          </p:nvSpPr>
          <p:spPr>
            <a:xfrm>
              <a:off x="2312773"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1" name="Rechteck 328"/>
            <p:cNvSpPr/>
            <p:nvPr/>
          </p:nvSpPr>
          <p:spPr>
            <a:xfrm>
              <a:off x="2464579"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2" name="Rechteck 329"/>
            <p:cNvSpPr/>
            <p:nvPr/>
          </p:nvSpPr>
          <p:spPr>
            <a:xfrm>
              <a:off x="2616385"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3" name="Rechteck 330"/>
            <p:cNvSpPr/>
            <p:nvPr/>
          </p:nvSpPr>
          <p:spPr>
            <a:xfrm>
              <a:off x="2768191"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4" name="Rechteck 331"/>
            <p:cNvSpPr/>
            <p:nvPr/>
          </p:nvSpPr>
          <p:spPr>
            <a:xfrm>
              <a:off x="2919996"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5" name="Rechteck 332"/>
            <p:cNvSpPr/>
            <p:nvPr/>
          </p:nvSpPr>
          <p:spPr>
            <a:xfrm>
              <a:off x="2464579"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6" name="Rechteck 333"/>
            <p:cNvSpPr/>
            <p:nvPr/>
          </p:nvSpPr>
          <p:spPr>
            <a:xfrm>
              <a:off x="2616385"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7" name="Rechteck 334"/>
            <p:cNvSpPr/>
            <p:nvPr/>
          </p:nvSpPr>
          <p:spPr>
            <a:xfrm>
              <a:off x="2768191"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8" name="Rechteck 335"/>
            <p:cNvSpPr/>
            <p:nvPr/>
          </p:nvSpPr>
          <p:spPr>
            <a:xfrm>
              <a:off x="2919996"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9" name="Rechteck 336"/>
            <p:cNvSpPr/>
            <p:nvPr/>
          </p:nvSpPr>
          <p:spPr>
            <a:xfrm>
              <a:off x="2464579"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0" name="Rechteck 337"/>
            <p:cNvSpPr/>
            <p:nvPr/>
          </p:nvSpPr>
          <p:spPr>
            <a:xfrm>
              <a:off x="2616385"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1" name="Rechteck 338"/>
            <p:cNvSpPr/>
            <p:nvPr/>
          </p:nvSpPr>
          <p:spPr>
            <a:xfrm>
              <a:off x="2768191"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2" name="Rechteck 339"/>
            <p:cNvSpPr/>
            <p:nvPr/>
          </p:nvSpPr>
          <p:spPr>
            <a:xfrm>
              <a:off x="2919996"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3" name="Rechteck 340"/>
            <p:cNvSpPr/>
            <p:nvPr/>
          </p:nvSpPr>
          <p:spPr>
            <a:xfrm>
              <a:off x="2464579"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4" name="Rechteck 341"/>
            <p:cNvSpPr/>
            <p:nvPr/>
          </p:nvSpPr>
          <p:spPr>
            <a:xfrm>
              <a:off x="2616385"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5" name="Rechteck 342"/>
            <p:cNvSpPr/>
            <p:nvPr/>
          </p:nvSpPr>
          <p:spPr>
            <a:xfrm>
              <a:off x="2768191"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6" name="Rechteck 343"/>
            <p:cNvSpPr/>
            <p:nvPr/>
          </p:nvSpPr>
          <p:spPr>
            <a:xfrm>
              <a:off x="2919996"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7" name="Rechteck 344"/>
            <p:cNvSpPr/>
            <p:nvPr/>
          </p:nvSpPr>
          <p:spPr>
            <a:xfrm>
              <a:off x="2464579"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8" name="Rechteck 345"/>
            <p:cNvSpPr/>
            <p:nvPr/>
          </p:nvSpPr>
          <p:spPr>
            <a:xfrm>
              <a:off x="1857356"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9" name="Rechteck 346"/>
            <p:cNvSpPr/>
            <p:nvPr/>
          </p:nvSpPr>
          <p:spPr>
            <a:xfrm>
              <a:off x="2009162"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0" name="Rechteck 347"/>
            <p:cNvSpPr/>
            <p:nvPr/>
          </p:nvSpPr>
          <p:spPr>
            <a:xfrm>
              <a:off x="2160968"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1" name="Rechteck 348"/>
            <p:cNvSpPr/>
            <p:nvPr/>
          </p:nvSpPr>
          <p:spPr>
            <a:xfrm>
              <a:off x="1857356"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2" name="Rechteck 349"/>
            <p:cNvSpPr/>
            <p:nvPr/>
          </p:nvSpPr>
          <p:spPr>
            <a:xfrm>
              <a:off x="2009162"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3" name="Rechteck 350"/>
            <p:cNvSpPr/>
            <p:nvPr/>
          </p:nvSpPr>
          <p:spPr>
            <a:xfrm>
              <a:off x="2160968"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4" name="Rechteck 351"/>
            <p:cNvSpPr/>
            <p:nvPr/>
          </p:nvSpPr>
          <p:spPr>
            <a:xfrm>
              <a:off x="307180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5" name="Rechteck 352"/>
            <p:cNvSpPr/>
            <p:nvPr/>
          </p:nvSpPr>
          <p:spPr>
            <a:xfrm>
              <a:off x="3223608"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6" name="Rechteck 353"/>
            <p:cNvSpPr/>
            <p:nvPr/>
          </p:nvSpPr>
          <p:spPr>
            <a:xfrm>
              <a:off x="3375414"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7" name="Rechteck 354"/>
            <p:cNvSpPr/>
            <p:nvPr/>
          </p:nvSpPr>
          <p:spPr>
            <a:xfrm>
              <a:off x="3527219"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8" name="Rechteck 355"/>
            <p:cNvSpPr/>
            <p:nvPr/>
          </p:nvSpPr>
          <p:spPr>
            <a:xfrm>
              <a:off x="307180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9" name="Rechteck 356"/>
            <p:cNvSpPr/>
            <p:nvPr/>
          </p:nvSpPr>
          <p:spPr>
            <a:xfrm>
              <a:off x="3223608"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0" name="Rechteck 357"/>
            <p:cNvSpPr/>
            <p:nvPr/>
          </p:nvSpPr>
          <p:spPr>
            <a:xfrm>
              <a:off x="3375414"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1" name="Rechteck 358"/>
            <p:cNvSpPr/>
            <p:nvPr/>
          </p:nvSpPr>
          <p:spPr>
            <a:xfrm>
              <a:off x="3527219"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2" name="Rechteck 359"/>
            <p:cNvSpPr/>
            <p:nvPr/>
          </p:nvSpPr>
          <p:spPr>
            <a:xfrm>
              <a:off x="307180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3" name="Rechteck 360"/>
            <p:cNvSpPr/>
            <p:nvPr/>
          </p:nvSpPr>
          <p:spPr>
            <a:xfrm>
              <a:off x="3223608"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4" name="Rechteck 361"/>
            <p:cNvSpPr/>
            <p:nvPr/>
          </p:nvSpPr>
          <p:spPr>
            <a:xfrm>
              <a:off x="3375414"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5" name="Rechteck 362"/>
            <p:cNvSpPr/>
            <p:nvPr/>
          </p:nvSpPr>
          <p:spPr>
            <a:xfrm>
              <a:off x="3527219"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6" name="Rechteck 363"/>
            <p:cNvSpPr/>
            <p:nvPr/>
          </p:nvSpPr>
          <p:spPr>
            <a:xfrm>
              <a:off x="307180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7" name="Rechteck 364"/>
            <p:cNvSpPr/>
            <p:nvPr/>
          </p:nvSpPr>
          <p:spPr>
            <a:xfrm>
              <a:off x="3223608"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8" name="Rechteck 365"/>
            <p:cNvSpPr/>
            <p:nvPr/>
          </p:nvSpPr>
          <p:spPr>
            <a:xfrm>
              <a:off x="3375414"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9" name="Rechteck 366"/>
            <p:cNvSpPr/>
            <p:nvPr/>
          </p:nvSpPr>
          <p:spPr>
            <a:xfrm>
              <a:off x="3527219"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0" name="Rechteck 367"/>
            <p:cNvSpPr/>
            <p:nvPr/>
          </p:nvSpPr>
          <p:spPr>
            <a:xfrm>
              <a:off x="3375414"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1" name="Rechteck 368"/>
            <p:cNvSpPr/>
            <p:nvPr/>
          </p:nvSpPr>
          <p:spPr>
            <a:xfrm>
              <a:off x="3527219"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2" name="Rechteck 369"/>
            <p:cNvSpPr/>
            <p:nvPr/>
          </p:nvSpPr>
          <p:spPr>
            <a:xfrm>
              <a:off x="3527219"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3" name="Rechteck 370"/>
            <p:cNvSpPr/>
            <p:nvPr/>
          </p:nvSpPr>
          <p:spPr>
            <a:xfrm>
              <a:off x="3679025"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4" name="Rechteck 371"/>
            <p:cNvSpPr/>
            <p:nvPr/>
          </p:nvSpPr>
          <p:spPr>
            <a:xfrm>
              <a:off x="3830831"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5" name="Rechteck 372"/>
            <p:cNvSpPr/>
            <p:nvPr/>
          </p:nvSpPr>
          <p:spPr>
            <a:xfrm>
              <a:off x="3982637"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6" name="Rechteck 373"/>
            <p:cNvSpPr/>
            <p:nvPr/>
          </p:nvSpPr>
          <p:spPr>
            <a:xfrm>
              <a:off x="413444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7" name="Rechteck 374"/>
            <p:cNvSpPr/>
            <p:nvPr/>
          </p:nvSpPr>
          <p:spPr>
            <a:xfrm>
              <a:off x="3679025"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8" name="Rechteck 375"/>
            <p:cNvSpPr/>
            <p:nvPr/>
          </p:nvSpPr>
          <p:spPr>
            <a:xfrm>
              <a:off x="3982637"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9" name="Rechteck 376"/>
            <p:cNvSpPr/>
            <p:nvPr/>
          </p:nvSpPr>
          <p:spPr>
            <a:xfrm>
              <a:off x="413444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0" name="Rechteck 377"/>
            <p:cNvSpPr/>
            <p:nvPr/>
          </p:nvSpPr>
          <p:spPr>
            <a:xfrm>
              <a:off x="3679025"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1" name="Rechteck 378"/>
            <p:cNvSpPr/>
            <p:nvPr/>
          </p:nvSpPr>
          <p:spPr>
            <a:xfrm>
              <a:off x="3830831"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2" name="Rechteck 379"/>
            <p:cNvSpPr/>
            <p:nvPr/>
          </p:nvSpPr>
          <p:spPr>
            <a:xfrm>
              <a:off x="3982637"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3" name="Rechteck 380"/>
            <p:cNvSpPr/>
            <p:nvPr/>
          </p:nvSpPr>
          <p:spPr>
            <a:xfrm>
              <a:off x="413444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4" name="Rechteck 381"/>
            <p:cNvSpPr/>
            <p:nvPr/>
          </p:nvSpPr>
          <p:spPr>
            <a:xfrm>
              <a:off x="3679025"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5" name="Rechteck 382"/>
            <p:cNvSpPr/>
            <p:nvPr/>
          </p:nvSpPr>
          <p:spPr>
            <a:xfrm>
              <a:off x="3830831"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6" name="Rechteck 383"/>
            <p:cNvSpPr/>
            <p:nvPr/>
          </p:nvSpPr>
          <p:spPr>
            <a:xfrm>
              <a:off x="3982637"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7" name="Rechteck 384"/>
            <p:cNvSpPr/>
            <p:nvPr/>
          </p:nvSpPr>
          <p:spPr>
            <a:xfrm>
              <a:off x="413444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8" name="Rechteck 385"/>
            <p:cNvSpPr/>
            <p:nvPr/>
          </p:nvSpPr>
          <p:spPr>
            <a:xfrm>
              <a:off x="3679025"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9" name="Rechteck 386"/>
            <p:cNvSpPr/>
            <p:nvPr/>
          </p:nvSpPr>
          <p:spPr>
            <a:xfrm>
              <a:off x="3830831"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0" name="Rechteck 387"/>
            <p:cNvSpPr/>
            <p:nvPr/>
          </p:nvSpPr>
          <p:spPr>
            <a:xfrm>
              <a:off x="3982637"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1" name="Rechteck 388"/>
            <p:cNvSpPr/>
            <p:nvPr/>
          </p:nvSpPr>
          <p:spPr>
            <a:xfrm>
              <a:off x="4134442"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2" name="Rechteck 389"/>
            <p:cNvSpPr/>
            <p:nvPr/>
          </p:nvSpPr>
          <p:spPr>
            <a:xfrm>
              <a:off x="3679025"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3" name="Rechteck 390"/>
            <p:cNvSpPr/>
            <p:nvPr/>
          </p:nvSpPr>
          <p:spPr>
            <a:xfrm>
              <a:off x="3830831"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4" name="Rechteck 391"/>
            <p:cNvSpPr/>
            <p:nvPr/>
          </p:nvSpPr>
          <p:spPr>
            <a:xfrm>
              <a:off x="3982637"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5" name="Rechteck 392"/>
            <p:cNvSpPr/>
            <p:nvPr/>
          </p:nvSpPr>
          <p:spPr>
            <a:xfrm>
              <a:off x="4134442"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6" name="Rechteck 393"/>
            <p:cNvSpPr/>
            <p:nvPr/>
          </p:nvSpPr>
          <p:spPr>
            <a:xfrm>
              <a:off x="3679025"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7" name="Rechteck 394"/>
            <p:cNvSpPr/>
            <p:nvPr/>
          </p:nvSpPr>
          <p:spPr>
            <a:xfrm>
              <a:off x="3830831"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8" name="Rechteck 395"/>
            <p:cNvSpPr/>
            <p:nvPr/>
          </p:nvSpPr>
          <p:spPr>
            <a:xfrm>
              <a:off x="3982637"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9" name="Rechteck 396"/>
            <p:cNvSpPr/>
            <p:nvPr/>
          </p:nvSpPr>
          <p:spPr>
            <a:xfrm>
              <a:off x="4134442"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0" name="Rechteck 397"/>
            <p:cNvSpPr/>
            <p:nvPr/>
          </p:nvSpPr>
          <p:spPr>
            <a:xfrm>
              <a:off x="3679025"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1" name="Rechteck 398"/>
            <p:cNvSpPr/>
            <p:nvPr/>
          </p:nvSpPr>
          <p:spPr>
            <a:xfrm>
              <a:off x="3830831"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2" name="Rechteck 399"/>
            <p:cNvSpPr/>
            <p:nvPr/>
          </p:nvSpPr>
          <p:spPr>
            <a:xfrm>
              <a:off x="3982637"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3" name="Rechteck 400"/>
            <p:cNvSpPr/>
            <p:nvPr/>
          </p:nvSpPr>
          <p:spPr>
            <a:xfrm>
              <a:off x="4134442"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4" name="Rechteck 401"/>
            <p:cNvSpPr/>
            <p:nvPr/>
          </p:nvSpPr>
          <p:spPr>
            <a:xfrm>
              <a:off x="1857356"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5" name="Rechteck 402"/>
            <p:cNvSpPr/>
            <p:nvPr/>
          </p:nvSpPr>
          <p:spPr>
            <a:xfrm>
              <a:off x="2009162"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6" name="Rechteck 403"/>
            <p:cNvSpPr/>
            <p:nvPr/>
          </p:nvSpPr>
          <p:spPr>
            <a:xfrm>
              <a:off x="2160968"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7" name="Rechteck 404"/>
            <p:cNvSpPr/>
            <p:nvPr/>
          </p:nvSpPr>
          <p:spPr>
            <a:xfrm>
              <a:off x="1857356"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8" name="Rechteck 405"/>
            <p:cNvSpPr/>
            <p:nvPr/>
          </p:nvSpPr>
          <p:spPr>
            <a:xfrm>
              <a:off x="2009162"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9" name="Rechteck 406"/>
            <p:cNvSpPr/>
            <p:nvPr/>
          </p:nvSpPr>
          <p:spPr>
            <a:xfrm>
              <a:off x="2160968"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0" name="Rechteck 407"/>
            <p:cNvSpPr/>
            <p:nvPr/>
          </p:nvSpPr>
          <p:spPr>
            <a:xfrm>
              <a:off x="2312773"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1" name="Rechteck 408"/>
            <p:cNvSpPr/>
            <p:nvPr/>
          </p:nvSpPr>
          <p:spPr>
            <a:xfrm>
              <a:off x="1857356"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2" name="Rechteck 409"/>
            <p:cNvSpPr/>
            <p:nvPr/>
          </p:nvSpPr>
          <p:spPr>
            <a:xfrm>
              <a:off x="2009162"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3" name="Rechteck 410"/>
            <p:cNvSpPr/>
            <p:nvPr/>
          </p:nvSpPr>
          <p:spPr>
            <a:xfrm>
              <a:off x="2160968"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4" name="Rechteck 411"/>
            <p:cNvSpPr/>
            <p:nvPr/>
          </p:nvSpPr>
          <p:spPr>
            <a:xfrm>
              <a:off x="2312773"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5" name="Rechteck 412"/>
            <p:cNvSpPr/>
            <p:nvPr/>
          </p:nvSpPr>
          <p:spPr>
            <a:xfrm>
              <a:off x="1857356"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6" name="Rechteck 413"/>
            <p:cNvSpPr/>
            <p:nvPr/>
          </p:nvSpPr>
          <p:spPr>
            <a:xfrm>
              <a:off x="2009162"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7" name="Rechteck 414"/>
            <p:cNvSpPr/>
            <p:nvPr/>
          </p:nvSpPr>
          <p:spPr>
            <a:xfrm>
              <a:off x="2160968"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8" name="Rechteck 415"/>
            <p:cNvSpPr/>
            <p:nvPr/>
          </p:nvSpPr>
          <p:spPr>
            <a:xfrm>
              <a:off x="2312773"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9" name="Rechteck 416"/>
            <p:cNvSpPr/>
            <p:nvPr/>
          </p:nvSpPr>
          <p:spPr>
            <a:xfrm>
              <a:off x="1857356"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0" name="Rechteck 417"/>
            <p:cNvSpPr/>
            <p:nvPr/>
          </p:nvSpPr>
          <p:spPr>
            <a:xfrm>
              <a:off x="200916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1" name="Rechteck 418"/>
            <p:cNvSpPr/>
            <p:nvPr/>
          </p:nvSpPr>
          <p:spPr>
            <a:xfrm>
              <a:off x="2160968"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2" name="Rechteck 419"/>
            <p:cNvSpPr/>
            <p:nvPr/>
          </p:nvSpPr>
          <p:spPr>
            <a:xfrm>
              <a:off x="2312773"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3" name="Rechteck 420"/>
            <p:cNvSpPr/>
            <p:nvPr/>
          </p:nvSpPr>
          <p:spPr>
            <a:xfrm>
              <a:off x="1857356"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4" name="Rechteck 421"/>
            <p:cNvSpPr/>
            <p:nvPr/>
          </p:nvSpPr>
          <p:spPr>
            <a:xfrm>
              <a:off x="200916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5" name="Rechteck 422"/>
            <p:cNvSpPr/>
            <p:nvPr/>
          </p:nvSpPr>
          <p:spPr>
            <a:xfrm>
              <a:off x="2160968"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6" name="Rechteck 423"/>
            <p:cNvSpPr/>
            <p:nvPr/>
          </p:nvSpPr>
          <p:spPr>
            <a:xfrm>
              <a:off x="2312773"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7" name="Rechteck 424"/>
            <p:cNvSpPr/>
            <p:nvPr/>
          </p:nvSpPr>
          <p:spPr>
            <a:xfrm>
              <a:off x="2464579"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8" name="Rechteck 425"/>
            <p:cNvSpPr/>
            <p:nvPr/>
          </p:nvSpPr>
          <p:spPr>
            <a:xfrm>
              <a:off x="2464579"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9" name="Rechteck 426"/>
            <p:cNvSpPr/>
            <p:nvPr/>
          </p:nvSpPr>
          <p:spPr>
            <a:xfrm>
              <a:off x="2616385"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0" name="Rechteck 427"/>
            <p:cNvSpPr/>
            <p:nvPr/>
          </p:nvSpPr>
          <p:spPr>
            <a:xfrm>
              <a:off x="2768191"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1" name="Rechteck 428"/>
            <p:cNvSpPr/>
            <p:nvPr/>
          </p:nvSpPr>
          <p:spPr>
            <a:xfrm>
              <a:off x="2919996"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2" name="Rechteck 429"/>
            <p:cNvSpPr/>
            <p:nvPr/>
          </p:nvSpPr>
          <p:spPr>
            <a:xfrm>
              <a:off x="2464579"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3" name="Rechteck 430"/>
            <p:cNvSpPr/>
            <p:nvPr/>
          </p:nvSpPr>
          <p:spPr>
            <a:xfrm>
              <a:off x="2616385"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4" name="Rechteck 431"/>
            <p:cNvSpPr/>
            <p:nvPr/>
          </p:nvSpPr>
          <p:spPr>
            <a:xfrm>
              <a:off x="2768191"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5" name="Rechteck 432"/>
            <p:cNvSpPr/>
            <p:nvPr/>
          </p:nvSpPr>
          <p:spPr>
            <a:xfrm>
              <a:off x="2919996"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6" name="Rechteck 433"/>
            <p:cNvSpPr/>
            <p:nvPr/>
          </p:nvSpPr>
          <p:spPr>
            <a:xfrm>
              <a:off x="1857356"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7" name="Rechteck 434"/>
            <p:cNvSpPr/>
            <p:nvPr/>
          </p:nvSpPr>
          <p:spPr>
            <a:xfrm>
              <a:off x="200916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8" name="Rechteck 435"/>
            <p:cNvSpPr/>
            <p:nvPr/>
          </p:nvSpPr>
          <p:spPr>
            <a:xfrm>
              <a:off x="2160968"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9" name="Rechteck 436"/>
            <p:cNvSpPr/>
            <p:nvPr/>
          </p:nvSpPr>
          <p:spPr>
            <a:xfrm>
              <a:off x="2312773"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0" name="Rechteck 437"/>
            <p:cNvSpPr/>
            <p:nvPr/>
          </p:nvSpPr>
          <p:spPr>
            <a:xfrm>
              <a:off x="1857356"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1" name="Rechteck 438"/>
            <p:cNvSpPr/>
            <p:nvPr/>
          </p:nvSpPr>
          <p:spPr>
            <a:xfrm>
              <a:off x="200916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2" name="Rechteck 439"/>
            <p:cNvSpPr/>
            <p:nvPr/>
          </p:nvSpPr>
          <p:spPr>
            <a:xfrm>
              <a:off x="2160968"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3" name="Rechteck 440"/>
            <p:cNvSpPr/>
            <p:nvPr/>
          </p:nvSpPr>
          <p:spPr>
            <a:xfrm>
              <a:off x="2312773"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4" name="Rechteck 441"/>
            <p:cNvSpPr/>
            <p:nvPr/>
          </p:nvSpPr>
          <p:spPr>
            <a:xfrm>
              <a:off x="2464579"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5" name="Rechteck 442"/>
            <p:cNvSpPr/>
            <p:nvPr/>
          </p:nvSpPr>
          <p:spPr>
            <a:xfrm>
              <a:off x="2616385"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6" name="Rechteck 443"/>
            <p:cNvSpPr/>
            <p:nvPr/>
          </p:nvSpPr>
          <p:spPr>
            <a:xfrm>
              <a:off x="2768191"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7" name="Rechteck 444"/>
            <p:cNvSpPr/>
            <p:nvPr/>
          </p:nvSpPr>
          <p:spPr>
            <a:xfrm>
              <a:off x="2919996"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8" name="Rechteck 445"/>
            <p:cNvSpPr/>
            <p:nvPr/>
          </p:nvSpPr>
          <p:spPr>
            <a:xfrm>
              <a:off x="2464579"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9" name="Rechteck 446"/>
            <p:cNvSpPr/>
            <p:nvPr/>
          </p:nvSpPr>
          <p:spPr>
            <a:xfrm>
              <a:off x="2616385"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0" name="Rechteck 447"/>
            <p:cNvSpPr/>
            <p:nvPr/>
          </p:nvSpPr>
          <p:spPr>
            <a:xfrm>
              <a:off x="2768191"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1" name="Rechteck 448"/>
            <p:cNvSpPr/>
            <p:nvPr/>
          </p:nvSpPr>
          <p:spPr>
            <a:xfrm>
              <a:off x="2919996"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2" name="Rechteck 449"/>
            <p:cNvSpPr/>
            <p:nvPr/>
          </p:nvSpPr>
          <p:spPr>
            <a:xfrm>
              <a:off x="3527219"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3" name="Rechteck 450"/>
            <p:cNvSpPr/>
            <p:nvPr/>
          </p:nvSpPr>
          <p:spPr>
            <a:xfrm>
              <a:off x="3375414"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4" name="Rechteck 451"/>
            <p:cNvSpPr/>
            <p:nvPr/>
          </p:nvSpPr>
          <p:spPr>
            <a:xfrm>
              <a:off x="3527219"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5" name="Rechteck 452"/>
            <p:cNvSpPr/>
            <p:nvPr/>
          </p:nvSpPr>
          <p:spPr>
            <a:xfrm>
              <a:off x="307180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6" name="Rechteck 453"/>
            <p:cNvSpPr/>
            <p:nvPr/>
          </p:nvSpPr>
          <p:spPr>
            <a:xfrm>
              <a:off x="3223608"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7" name="Rechteck 454"/>
            <p:cNvSpPr/>
            <p:nvPr/>
          </p:nvSpPr>
          <p:spPr>
            <a:xfrm>
              <a:off x="3375414"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8" name="Rechteck 455"/>
            <p:cNvSpPr/>
            <p:nvPr/>
          </p:nvSpPr>
          <p:spPr>
            <a:xfrm>
              <a:off x="3527219"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9" name="Rechteck 456"/>
            <p:cNvSpPr/>
            <p:nvPr/>
          </p:nvSpPr>
          <p:spPr>
            <a:xfrm>
              <a:off x="307180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0" name="Rechteck 457"/>
            <p:cNvSpPr/>
            <p:nvPr/>
          </p:nvSpPr>
          <p:spPr>
            <a:xfrm>
              <a:off x="3223608"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1" name="Rechteck 458"/>
            <p:cNvSpPr/>
            <p:nvPr/>
          </p:nvSpPr>
          <p:spPr>
            <a:xfrm>
              <a:off x="3375414"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2" name="Rechteck 459"/>
            <p:cNvSpPr/>
            <p:nvPr/>
          </p:nvSpPr>
          <p:spPr>
            <a:xfrm>
              <a:off x="3527219"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3" name="Rechteck 460"/>
            <p:cNvSpPr/>
            <p:nvPr/>
          </p:nvSpPr>
          <p:spPr>
            <a:xfrm>
              <a:off x="3679025"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4" name="Rechteck 461"/>
            <p:cNvSpPr/>
            <p:nvPr/>
          </p:nvSpPr>
          <p:spPr>
            <a:xfrm>
              <a:off x="3830831"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5" name="Rechteck 462"/>
            <p:cNvSpPr/>
            <p:nvPr/>
          </p:nvSpPr>
          <p:spPr>
            <a:xfrm>
              <a:off x="3982637"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6" name="Rechteck 463"/>
            <p:cNvSpPr/>
            <p:nvPr/>
          </p:nvSpPr>
          <p:spPr>
            <a:xfrm>
              <a:off x="4134442"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7" name="Rechteck 464"/>
            <p:cNvSpPr/>
            <p:nvPr/>
          </p:nvSpPr>
          <p:spPr>
            <a:xfrm>
              <a:off x="3679025"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8" name="Rechteck 465"/>
            <p:cNvSpPr/>
            <p:nvPr/>
          </p:nvSpPr>
          <p:spPr>
            <a:xfrm>
              <a:off x="3830831"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9" name="Rechteck 466"/>
            <p:cNvSpPr/>
            <p:nvPr/>
          </p:nvSpPr>
          <p:spPr>
            <a:xfrm>
              <a:off x="3982637"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0" name="Rechteck 467"/>
            <p:cNvSpPr/>
            <p:nvPr/>
          </p:nvSpPr>
          <p:spPr>
            <a:xfrm>
              <a:off x="4134442"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1" name="Rechteck 468"/>
            <p:cNvSpPr/>
            <p:nvPr/>
          </p:nvSpPr>
          <p:spPr>
            <a:xfrm>
              <a:off x="3679025"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2" name="Rechteck 469"/>
            <p:cNvSpPr/>
            <p:nvPr/>
          </p:nvSpPr>
          <p:spPr>
            <a:xfrm>
              <a:off x="3830831"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3" name="Rechteck 470"/>
            <p:cNvSpPr/>
            <p:nvPr/>
          </p:nvSpPr>
          <p:spPr>
            <a:xfrm>
              <a:off x="3982637"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4" name="Rechteck 471"/>
            <p:cNvSpPr/>
            <p:nvPr/>
          </p:nvSpPr>
          <p:spPr>
            <a:xfrm>
              <a:off x="4134442"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5" name="Rechteck 472"/>
            <p:cNvSpPr/>
            <p:nvPr/>
          </p:nvSpPr>
          <p:spPr>
            <a:xfrm>
              <a:off x="3679025"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6" name="Rechteck 473"/>
            <p:cNvSpPr/>
            <p:nvPr/>
          </p:nvSpPr>
          <p:spPr>
            <a:xfrm>
              <a:off x="3830831"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7" name="Rechteck 474"/>
            <p:cNvSpPr/>
            <p:nvPr/>
          </p:nvSpPr>
          <p:spPr>
            <a:xfrm>
              <a:off x="3982637"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8" name="Rechteck 475"/>
            <p:cNvSpPr/>
            <p:nvPr/>
          </p:nvSpPr>
          <p:spPr>
            <a:xfrm>
              <a:off x="4134442"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9" name="Rechteck 476"/>
            <p:cNvSpPr/>
            <p:nvPr/>
          </p:nvSpPr>
          <p:spPr>
            <a:xfrm>
              <a:off x="3679025"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0" name="Rechteck 477"/>
            <p:cNvSpPr/>
            <p:nvPr/>
          </p:nvSpPr>
          <p:spPr>
            <a:xfrm>
              <a:off x="3830831"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1" name="Rechteck 478"/>
            <p:cNvSpPr/>
            <p:nvPr/>
          </p:nvSpPr>
          <p:spPr>
            <a:xfrm>
              <a:off x="3982637"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2" name="Rechteck 479"/>
            <p:cNvSpPr/>
            <p:nvPr/>
          </p:nvSpPr>
          <p:spPr>
            <a:xfrm>
              <a:off x="413444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3" name="Rechteck 480"/>
            <p:cNvSpPr/>
            <p:nvPr/>
          </p:nvSpPr>
          <p:spPr>
            <a:xfrm>
              <a:off x="3679025"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4" name="Rechteck 481"/>
            <p:cNvSpPr/>
            <p:nvPr/>
          </p:nvSpPr>
          <p:spPr>
            <a:xfrm>
              <a:off x="3830831"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5" name="Rechteck 482"/>
            <p:cNvSpPr/>
            <p:nvPr/>
          </p:nvSpPr>
          <p:spPr>
            <a:xfrm>
              <a:off x="3982637"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6" name="Rechteck 483"/>
            <p:cNvSpPr/>
            <p:nvPr/>
          </p:nvSpPr>
          <p:spPr>
            <a:xfrm>
              <a:off x="413444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7" name="Rechteck 484"/>
            <p:cNvSpPr/>
            <p:nvPr/>
          </p:nvSpPr>
          <p:spPr>
            <a:xfrm>
              <a:off x="307180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8" name="Rechteck 485"/>
            <p:cNvSpPr/>
            <p:nvPr/>
          </p:nvSpPr>
          <p:spPr>
            <a:xfrm>
              <a:off x="3223608"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9" name="Rechteck 486"/>
            <p:cNvSpPr/>
            <p:nvPr/>
          </p:nvSpPr>
          <p:spPr>
            <a:xfrm>
              <a:off x="3375414"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0" name="Rechteck 487"/>
            <p:cNvSpPr/>
            <p:nvPr/>
          </p:nvSpPr>
          <p:spPr>
            <a:xfrm>
              <a:off x="3527219"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1" name="Rechteck 488"/>
            <p:cNvSpPr/>
            <p:nvPr/>
          </p:nvSpPr>
          <p:spPr>
            <a:xfrm>
              <a:off x="307180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2" name="Rechteck 489"/>
            <p:cNvSpPr/>
            <p:nvPr/>
          </p:nvSpPr>
          <p:spPr>
            <a:xfrm>
              <a:off x="3223608"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3" name="Rechteck 490"/>
            <p:cNvSpPr/>
            <p:nvPr/>
          </p:nvSpPr>
          <p:spPr>
            <a:xfrm>
              <a:off x="3375414"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4" name="Rechteck 491"/>
            <p:cNvSpPr/>
            <p:nvPr/>
          </p:nvSpPr>
          <p:spPr>
            <a:xfrm>
              <a:off x="3527219"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5" name="Rechteck 492"/>
            <p:cNvSpPr/>
            <p:nvPr/>
          </p:nvSpPr>
          <p:spPr>
            <a:xfrm>
              <a:off x="3679025"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6" name="Rechteck 493"/>
            <p:cNvSpPr/>
            <p:nvPr/>
          </p:nvSpPr>
          <p:spPr>
            <a:xfrm>
              <a:off x="3830831"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7" name="Rechteck 494"/>
            <p:cNvSpPr/>
            <p:nvPr/>
          </p:nvSpPr>
          <p:spPr>
            <a:xfrm>
              <a:off x="3982637"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8" name="Rechteck 495"/>
            <p:cNvSpPr/>
            <p:nvPr/>
          </p:nvSpPr>
          <p:spPr>
            <a:xfrm>
              <a:off x="413444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9" name="Rechteck 496"/>
            <p:cNvSpPr/>
            <p:nvPr/>
          </p:nvSpPr>
          <p:spPr>
            <a:xfrm>
              <a:off x="3679025"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0" name="Rechteck 497"/>
            <p:cNvSpPr/>
            <p:nvPr/>
          </p:nvSpPr>
          <p:spPr>
            <a:xfrm>
              <a:off x="3830831"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1" name="Rechteck 498"/>
            <p:cNvSpPr/>
            <p:nvPr/>
          </p:nvSpPr>
          <p:spPr>
            <a:xfrm>
              <a:off x="3982637"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2" name="Rechteck 499"/>
            <p:cNvSpPr/>
            <p:nvPr/>
          </p:nvSpPr>
          <p:spPr>
            <a:xfrm>
              <a:off x="413444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 name="Group 1194"/>
            <p:cNvGrpSpPr/>
            <p:nvPr/>
          </p:nvGrpSpPr>
          <p:grpSpPr>
            <a:xfrm>
              <a:off x="2464579" y="3830839"/>
              <a:ext cx="1214446" cy="1214446"/>
              <a:chOff x="4411264" y="3000372"/>
              <a:chExt cx="1214446" cy="1214446"/>
            </a:xfrm>
          </p:grpSpPr>
          <p:sp>
            <p:nvSpPr>
              <p:cNvPr id="558" name="Rechteck 279"/>
              <p:cNvSpPr/>
              <p:nvPr/>
            </p:nvSpPr>
            <p:spPr>
              <a:xfrm>
                <a:off x="4714876"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9" name="Rechteck 280"/>
              <p:cNvSpPr/>
              <p:nvPr/>
            </p:nvSpPr>
            <p:spPr>
              <a:xfrm>
                <a:off x="4866681"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0" name="Rechteck 284"/>
              <p:cNvSpPr/>
              <p:nvPr/>
            </p:nvSpPr>
            <p:spPr>
              <a:xfrm>
                <a:off x="4411264" y="3303984"/>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1" name="Rechteck 285"/>
              <p:cNvSpPr/>
              <p:nvPr/>
            </p:nvSpPr>
            <p:spPr>
              <a:xfrm>
                <a:off x="5018487"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2" name="Rechteck 286"/>
              <p:cNvSpPr/>
              <p:nvPr/>
            </p:nvSpPr>
            <p:spPr>
              <a:xfrm>
                <a:off x="5170293"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3" name="Rechteck 287"/>
              <p:cNvSpPr/>
              <p:nvPr/>
            </p:nvSpPr>
            <p:spPr>
              <a:xfrm>
                <a:off x="5322099" y="3152178"/>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4" name="Rechteck 288"/>
              <p:cNvSpPr/>
              <p:nvPr/>
            </p:nvSpPr>
            <p:spPr>
              <a:xfrm>
                <a:off x="5473904" y="3303984"/>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5" name="Rechteck 289"/>
              <p:cNvSpPr/>
              <p:nvPr/>
            </p:nvSpPr>
            <p:spPr>
              <a:xfrm>
                <a:off x="5473904" y="3455789"/>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6" name="Rechteck 291"/>
              <p:cNvSpPr/>
              <p:nvPr/>
            </p:nvSpPr>
            <p:spPr>
              <a:xfrm>
                <a:off x="4411264" y="3759401"/>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7" name="Rechteck 293"/>
              <p:cNvSpPr/>
              <p:nvPr/>
            </p:nvSpPr>
            <p:spPr>
              <a:xfrm>
                <a:off x="4563070" y="3911207"/>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8" name="Rechteck 295"/>
              <p:cNvSpPr/>
              <p:nvPr/>
            </p:nvSpPr>
            <p:spPr>
              <a:xfrm>
                <a:off x="4714876"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9" name="Rechteck 296"/>
              <p:cNvSpPr/>
              <p:nvPr/>
            </p:nvSpPr>
            <p:spPr>
              <a:xfrm>
                <a:off x="4866681"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0" name="Rechteck 297"/>
              <p:cNvSpPr/>
              <p:nvPr/>
            </p:nvSpPr>
            <p:spPr>
              <a:xfrm>
                <a:off x="5473904" y="3607595"/>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1" name="Rechteck 298"/>
              <p:cNvSpPr/>
              <p:nvPr/>
            </p:nvSpPr>
            <p:spPr>
              <a:xfrm>
                <a:off x="5473904" y="3759401"/>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2" name="Rechteck 299"/>
              <p:cNvSpPr/>
              <p:nvPr/>
            </p:nvSpPr>
            <p:spPr>
              <a:xfrm>
                <a:off x="5322099" y="3911207"/>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3" name="Rechteck 300"/>
              <p:cNvSpPr/>
              <p:nvPr/>
            </p:nvSpPr>
            <p:spPr>
              <a:xfrm>
                <a:off x="5018487"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4" name="Rechteck 301"/>
              <p:cNvSpPr/>
              <p:nvPr/>
            </p:nvSpPr>
            <p:spPr>
              <a:xfrm>
                <a:off x="5170293"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5" name="Rechteck 504"/>
              <p:cNvSpPr/>
              <p:nvPr/>
            </p:nvSpPr>
            <p:spPr>
              <a:xfrm>
                <a:off x="4563070" y="3152178"/>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6" name="Rechteck 507"/>
              <p:cNvSpPr/>
              <p:nvPr/>
            </p:nvSpPr>
            <p:spPr>
              <a:xfrm>
                <a:off x="4411264" y="3455789"/>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7" name="Rechteck 519"/>
              <p:cNvSpPr/>
              <p:nvPr/>
            </p:nvSpPr>
            <p:spPr>
              <a:xfrm>
                <a:off x="4411264" y="3607595"/>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6" name="Group 1195"/>
            <p:cNvGrpSpPr/>
            <p:nvPr/>
          </p:nvGrpSpPr>
          <p:grpSpPr>
            <a:xfrm>
              <a:off x="2607455" y="3973715"/>
              <a:ext cx="910835" cy="910835"/>
              <a:chOff x="6840157" y="2402079"/>
              <a:chExt cx="910835" cy="910835"/>
            </a:xfrm>
            <a:solidFill>
              <a:schemeClr val="tx1"/>
            </a:solidFill>
          </p:grpSpPr>
          <p:sp>
            <p:nvSpPr>
              <p:cNvPr id="525" name="Rechteck 500"/>
              <p:cNvSpPr/>
              <p:nvPr/>
            </p:nvSpPr>
            <p:spPr>
              <a:xfrm>
                <a:off x="6991963"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6" name="Rechteck 502"/>
              <p:cNvSpPr/>
              <p:nvPr/>
            </p:nvSpPr>
            <p:spPr>
              <a:xfrm>
                <a:off x="6991963"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7" name="Rechteck 503"/>
              <p:cNvSpPr/>
              <p:nvPr/>
            </p:nvSpPr>
            <p:spPr>
              <a:xfrm>
                <a:off x="7143768"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8" name="Rechteck 505"/>
              <p:cNvSpPr/>
              <p:nvPr/>
            </p:nvSpPr>
            <p:spPr>
              <a:xfrm>
                <a:off x="7143768"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9" name="Rechteck 506"/>
              <p:cNvSpPr/>
              <p:nvPr/>
            </p:nvSpPr>
            <p:spPr>
              <a:xfrm>
                <a:off x="6840157"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0" name="Rechteck 508"/>
              <p:cNvSpPr/>
              <p:nvPr/>
            </p:nvSpPr>
            <p:spPr>
              <a:xfrm>
                <a:off x="6840157"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1" name="Rechteck 509"/>
              <p:cNvSpPr/>
              <p:nvPr/>
            </p:nvSpPr>
            <p:spPr>
              <a:xfrm>
                <a:off x="6991963"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2" name="Rechteck 510"/>
              <p:cNvSpPr/>
              <p:nvPr/>
            </p:nvSpPr>
            <p:spPr>
              <a:xfrm>
                <a:off x="7143768"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3" name="Rechteck 511"/>
              <p:cNvSpPr/>
              <p:nvPr/>
            </p:nvSpPr>
            <p:spPr>
              <a:xfrm>
                <a:off x="7295574"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4" name="Rechteck 512"/>
              <p:cNvSpPr/>
              <p:nvPr/>
            </p:nvSpPr>
            <p:spPr>
              <a:xfrm>
                <a:off x="7447380"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5" name="Rechteck 513"/>
              <p:cNvSpPr/>
              <p:nvPr/>
            </p:nvSpPr>
            <p:spPr>
              <a:xfrm>
                <a:off x="7295574"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6" name="Rechteck 514"/>
              <p:cNvSpPr/>
              <p:nvPr/>
            </p:nvSpPr>
            <p:spPr>
              <a:xfrm>
                <a:off x="7447380"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7" name="Rechteck 515"/>
              <p:cNvSpPr/>
              <p:nvPr/>
            </p:nvSpPr>
            <p:spPr>
              <a:xfrm>
                <a:off x="7599186"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8" name="Rechteck 516"/>
              <p:cNvSpPr/>
              <p:nvPr/>
            </p:nvSpPr>
            <p:spPr>
              <a:xfrm>
                <a:off x="7295574"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9" name="Rechteck 517"/>
              <p:cNvSpPr/>
              <p:nvPr/>
            </p:nvSpPr>
            <p:spPr>
              <a:xfrm>
                <a:off x="7447380"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0" name="Rechteck 518"/>
              <p:cNvSpPr/>
              <p:nvPr/>
            </p:nvSpPr>
            <p:spPr>
              <a:xfrm>
                <a:off x="7599186"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1" name="Rechteck 520"/>
              <p:cNvSpPr/>
              <p:nvPr/>
            </p:nvSpPr>
            <p:spPr>
              <a:xfrm>
                <a:off x="6840157"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2" name="Rechteck 521"/>
              <p:cNvSpPr/>
              <p:nvPr/>
            </p:nvSpPr>
            <p:spPr>
              <a:xfrm>
                <a:off x="6991963"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3" name="Rechteck 522"/>
              <p:cNvSpPr/>
              <p:nvPr/>
            </p:nvSpPr>
            <p:spPr>
              <a:xfrm>
                <a:off x="7143768"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4" name="Rechteck 523"/>
              <p:cNvSpPr/>
              <p:nvPr/>
            </p:nvSpPr>
            <p:spPr>
              <a:xfrm>
                <a:off x="6840157"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6" name="Rechteck 524"/>
              <p:cNvSpPr/>
              <p:nvPr/>
            </p:nvSpPr>
            <p:spPr>
              <a:xfrm>
                <a:off x="6991963"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7" name="Rechteck 525"/>
              <p:cNvSpPr/>
              <p:nvPr/>
            </p:nvSpPr>
            <p:spPr>
              <a:xfrm>
                <a:off x="7143768"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8" name="Rechteck 526"/>
              <p:cNvSpPr/>
              <p:nvPr/>
            </p:nvSpPr>
            <p:spPr>
              <a:xfrm>
                <a:off x="6991963"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9" name="Rechteck 527"/>
              <p:cNvSpPr/>
              <p:nvPr/>
            </p:nvSpPr>
            <p:spPr>
              <a:xfrm>
                <a:off x="7143768"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0" name="Rechteck 528"/>
              <p:cNvSpPr/>
              <p:nvPr/>
            </p:nvSpPr>
            <p:spPr>
              <a:xfrm>
                <a:off x="7295574"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1" name="Rechteck 529"/>
              <p:cNvSpPr/>
              <p:nvPr/>
            </p:nvSpPr>
            <p:spPr>
              <a:xfrm>
                <a:off x="7447380"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2" name="Rechteck 530"/>
              <p:cNvSpPr/>
              <p:nvPr/>
            </p:nvSpPr>
            <p:spPr>
              <a:xfrm>
                <a:off x="7599186"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3" name="Rechteck 531"/>
              <p:cNvSpPr/>
              <p:nvPr/>
            </p:nvSpPr>
            <p:spPr>
              <a:xfrm>
                <a:off x="7295574"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4" name="Rechteck 532"/>
              <p:cNvSpPr/>
              <p:nvPr/>
            </p:nvSpPr>
            <p:spPr>
              <a:xfrm>
                <a:off x="7447380"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5" name="Rechteck 533"/>
              <p:cNvSpPr/>
              <p:nvPr/>
            </p:nvSpPr>
            <p:spPr>
              <a:xfrm>
                <a:off x="7599186"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6" name="Rechteck 534"/>
              <p:cNvSpPr/>
              <p:nvPr/>
            </p:nvSpPr>
            <p:spPr>
              <a:xfrm>
                <a:off x="7295574"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7" name="Rechteck 535"/>
              <p:cNvSpPr/>
              <p:nvPr/>
            </p:nvSpPr>
            <p:spPr>
              <a:xfrm>
                <a:off x="7447380"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nvGrpSpPr>
          <p:cNvPr id="7" name="Group 2791"/>
          <p:cNvGrpSpPr/>
          <p:nvPr/>
        </p:nvGrpSpPr>
        <p:grpSpPr>
          <a:xfrm>
            <a:off x="8001583" y="4897944"/>
            <a:ext cx="820403" cy="1062640"/>
            <a:chOff x="1857356" y="4616657"/>
            <a:chExt cx="759029" cy="1062640"/>
          </a:xfrm>
        </p:grpSpPr>
        <p:sp>
          <p:nvSpPr>
            <p:cNvPr id="814" name="Rechteck 281"/>
            <p:cNvSpPr/>
            <p:nvPr/>
          </p:nvSpPr>
          <p:spPr>
            <a:xfrm>
              <a:off x="2464579" y="4616657"/>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5" name="Rechteck 282"/>
            <p:cNvSpPr/>
            <p:nvPr/>
          </p:nvSpPr>
          <p:spPr>
            <a:xfrm>
              <a:off x="2312773" y="4768463"/>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6" name="Rechteck 283"/>
            <p:cNvSpPr/>
            <p:nvPr/>
          </p:nvSpPr>
          <p:spPr>
            <a:xfrm>
              <a:off x="2312773" y="4920268"/>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7" name="Rechteck 290"/>
            <p:cNvSpPr/>
            <p:nvPr/>
          </p:nvSpPr>
          <p:spPr>
            <a:xfrm>
              <a:off x="2312773" y="5072074"/>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8" name="Rechteck 292"/>
            <p:cNvSpPr/>
            <p:nvPr/>
          </p:nvSpPr>
          <p:spPr>
            <a:xfrm>
              <a:off x="2464579" y="5375686"/>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9" name="Rechteck 347"/>
            <p:cNvSpPr/>
            <p:nvPr/>
          </p:nvSpPr>
          <p:spPr>
            <a:xfrm>
              <a:off x="2160968" y="4768463"/>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0" name="Rechteck 349"/>
            <p:cNvSpPr/>
            <p:nvPr/>
          </p:nvSpPr>
          <p:spPr>
            <a:xfrm>
              <a:off x="2009162" y="4920268"/>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1" name="Rechteck 350"/>
            <p:cNvSpPr/>
            <p:nvPr/>
          </p:nvSpPr>
          <p:spPr>
            <a:xfrm>
              <a:off x="2160968" y="4920268"/>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2" name="Rechteck 401"/>
            <p:cNvSpPr/>
            <p:nvPr/>
          </p:nvSpPr>
          <p:spPr>
            <a:xfrm>
              <a:off x="1857356" y="5072074"/>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3" name="Rechteck 402"/>
            <p:cNvSpPr/>
            <p:nvPr/>
          </p:nvSpPr>
          <p:spPr>
            <a:xfrm>
              <a:off x="2009162" y="5072074"/>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4" name="Rechteck 403"/>
            <p:cNvSpPr/>
            <p:nvPr/>
          </p:nvSpPr>
          <p:spPr>
            <a:xfrm>
              <a:off x="2160968" y="5072074"/>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5" name="Rechteck 404"/>
            <p:cNvSpPr/>
            <p:nvPr/>
          </p:nvSpPr>
          <p:spPr>
            <a:xfrm>
              <a:off x="1857356" y="5223880"/>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6" name="Rechteck 405"/>
            <p:cNvSpPr/>
            <p:nvPr/>
          </p:nvSpPr>
          <p:spPr>
            <a:xfrm>
              <a:off x="2009162" y="5223880"/>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7" name="Rechteck 406"/>
            <p:cNvSpPr/>
            <p:nvPr/>
          </p:nvSpPr>
          <p:spPr>
            <a:xfrm>
              <a:off x="2160968" y="5223880"/>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8" name="Rechteck 407"/>
            <p:cNvSpPr/>
            <p:nvPr/>
          </p:nvSpPr>
          <p:spPr>
            <a:xfrm>
              <a:off x="2312773" y="5223880"/>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9" name="Rechteck 408"/>
            <p:cNvSpPr/>
            <p:nvPr/>
          </p:nvSpPr>
          <p:spPr>
            <a:xfrm>
              <a:off x="1857356" y="5375686"/>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0" name="Rechteck 409"/>
            <p:cNvSpPr/>
            <p:nvPr/>
          </p:nvSpPr>
          <p:spPr>
            <a:xfrm>
              <a:off x="2009162" y="5375686"/>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1" name="Rechteck 410"/>
            <p:cNvSpPr/>
            <p:nvPr/>
          </p:nvSpPr>
          <p:spPr>
            <a:xfrm>
              <a:off x="2160968" y="5375686"/>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2" name="Rechteck 411"/>
            <p:cNvSpPr/>
            <p:nvPr/>
          </p:nvSpPr>
          <p:spPr>
            <a:xfrm>
              <a:off x="2312773" y="5375686"/>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3" name="Rechteck 412"/>
            <p:cNvSpPr/>
            <p:nvPr/>
          </p:nvSpPr>
          <p:spPr>
            <a:xfrm>
              <a:off x="1857356" y="5527491"/>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4" name="Rechteck 413"/>
            <p:cNvSpPr/>
            <p:nvPr/>
          </p:nvSpPr>
          <p:spPr>
            <a:xfrm>
              <a:off x="2009162" y="5527491"/>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5" name="Rechteck 414"/>
            <p:cNvSpPr/>
            <p:nvPr/>
          </p:nvSpPr>
          <p:spPr>
            <a:xfrm>
              <a:off x="2160968" y="5527491"/>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6" name="Rechteck 415"/>
            <p:cNvSpPr/>
            <p:nvPr/>
          </p:nvSpPr>
          <p:spPr>
            <a:xfrm>
              <a:off x="2312773" y="5527491"/>
              <a:ext cx="151806" cy="15180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2792"/>
          <p:cNvGrpSpPr/>
          <p:nvPr/>
        </p:nvGrpSpPr>
        <p:grpSpPr>
          <a:xfrm>
            <a:off x="8648724" y="5058680"/>
            <a:ext cx="328160" cy="759029"/>
            <a:chOff x="2464579" y="4777393"/>
            <a:chExt cx="303612" cy="759029"/>
          </a:xfrm>
        </p:grpSpPr>
        <p:sp>
          <p:nvSpPr>
            <p:cNvPr id="809" name="Rechteck 284"/>
            <p:cNvSpPr/>
            <p:nvPr/>
          </p:nvSpPr>
          <p:spPr>
            <a:xfrm>
              <a:off x="2464579" y="4777393"/>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0" name="Rechteck 291"/>
            <p:cNvSpPr/>
            <p:nvPr/>
          </p:nvSpPr>
          <p:spPr>
            <a:xfrm>
              <a:off x="2464579" y="5232810"/>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1" name="Rechteck 293"/>
            <p:cNvSpPr/>
            <p:nvPr/>
          </p:nvSpPr>
          <p:spPr>
            <a:xfrm>
              <a:off x="2616385" y="5384616"/>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2" name="Rechteck 507"/>
            <p:cNvSpPr/>
            <p:nvPr/>
          </p:nvSpPr>
          <p:spPr>
            <a:xfrm>
              <a:off x="2464579" y="4929198"/>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13" name="Rechteck 519"/>
            <p:cNvSpPr/>
            <p:nvPr/>
          </p:nvSpPr>
          <p:spPr>
            <a:xfrm>
              <a:off x="2464579" y="5081004"/>
              <a:ext cx="151806" cy="15180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317" name="Picture 4" descr="cloud3.png"/>
          <p:cNvPicPr>
            <a:picLocks noChangeAspect="1"/>
          </p:cNvPicPr>
          <p:nvPr/>
        </p:nvPicPr>
        <p:blipFill>
          <a:blip r:embed="rId4" cstate="print"/>
          <a:stretch>
            <a:fillRect/>
          </a:stretch>
        </p:blipFill>
        <p:spPr>
          <a:xfrm>
            <a:off x="7244832" y="1571612"/>
            <a:ext cx="4131755" cy="382266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56315114"/>
      </p:ext>
    </p:extLst>
  </p:cSld>
  <p:clrMapOvr>
    <a:masterClrMapping/>
  </p:clrMapOvr>
  <mc:AlternateContent xmlns:mc="http://schemas.openxmlformats.org/markup-compatibility/2006" xmlns:p14="http://schemas.microsoft.com/office/powerpoint/2010/main">
    <mc:Choice Requires="p14">
      <p:transition spd="med" p14:dur="700" advTm="480">
        <p:fade/>
      </p:transition>
    </mc:Choice>
    <mc:Fallback xmlns="">
      <p:transition spd="med" advTm="48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animEffect transition="in" filter="fade">
                                      <p:cBhvr>
                                        <p:cTn id="7" dur="500"/>
                                        <p:tgtEl>
                                          <p:spTgt spid="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smtClean="0"/>
              <a:t>Ways to deal with large data</a:t>
            </a:r>
            <a:endParaRPr lang="en-US" dirty="0"/>
          </a:p>
        </p:txBody>
      </p:sp>
      <p:sp>
        <p:nvSpPr>
          <p:cNvPr id="3" name="Inhaltsplatzhalter 2"/>
          <p:cNvSpPr>
            <a:spLocks noGrp="1"/>
          </p:cNvSpPr>
          <p:nvPr>
            <p:ph idx="1"/>
          </p:nvPr>
        </p:nvSpPr>
        <p:spPr/>
        <p:txBody>
          <a:bodyPr>
            <a:noAutofit/>
          </a:bodyPr>
          <a:lstStyle/>
          <a:p>
            <a:r>
              <a:rPr lang="en-US" dirty="0" smtClean="0"/>
              <a:t>Constant valued areas </a:t>
            </a:r>
          </a:p>
          <a:p>
            <a:pPr>
              <a:buNone/>
            </a:pPr>
            <a:r>
              <a:rPr lang="en-US" dirty="0" smtClean="0"/>
              <a:t>	(also empty)</a:t>
            </a:r>
          </a:p>
          <a:p>
            <a:pPr>
              <a:buNone/>
            </a:pPr>
            <a:endParaRPr lang="en-US" dirty="0" smtClean="0"/>
          </a:p>
          <a:p>
            <a:endParaRPr lang="en-US" dirty="0" smtClean="0"/>
          </a:p>
          <a:p>
            <a:pPr>
              <a:buNone/>
            </a:pPr>
            <a:endParaRPr lang="en-US" dirty="0" smtClean="0"/>
          </a:p>
          <a:p>
            <a:r>
              <a:rPr lang="en-US" dirty="0" smtClean="0"/>
              <a:t>View-dependence</a:t>
            </a:r>
          </a:p>
          <a:p>
            <a:pPr lvl="1"/>
            <a:r>
              <a:rPr lang="en-US" dirty="0" smtClean="0"/>
              <a:t>Visibility</a:t>
            </a:r>
          </a:p>
          <a:p>
            <a:pPr lvl="1"/>
            <a:r>
              <a:rPr lang="en-US" dirty="0"/>
              <a:t>Level of Detail</a:t>
            </a:r>
            <a:endParaRPr lang="en-US" dirty="0" smtClean="0"/>
          </a:p>
        </p:txBody>
      </p:sp>
      <p:sp>
        <p:nvSpPr>
          <p:cNvPr id="576" name="Rechteck 575"/>
          <p:cNvSpPr/>
          <p:nvPr/>
        </p:nvSpPr>
        <p:spPr>
          <a:xfrm>
            <a:off x="5048243" y="4929199"/>
            <a:ext cx="314736" cy="236052"/>
          </a:xfrm>
          <a:prstGeom prst="rect">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88" name="Gruppieren 287"/>
          <p:cNvGrpSpPr/>
          <p:nvPr/>
        </p:nvGrpSpPr>
        <p:grpSpPr>
          <a:xfrm>
            <a:off x="5048243" y="4929197"/>
            <a:ext cx="629472" cy="472104"/>
            <a:chOff x="3786182" y="4929198"/>
            <a:chExt cx="472104" cy="472104"/>
          </a:xfrm>
        </p:grpSpPr>
        <p:sp>
          <p:nvSpPr>
            <p:cNvPr id="577" name="Rechteck 576"/>
            <p:cNvSpPr/>
            <p:nvPr/>
          </p:nvSpPr>
          <p:spPr>
            <a:xfrm>
              <a:off x="3786182" y="5165250"/>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1" name="Rechteck 580"/>
            <p:cNvSpPr/>
            <p:nvPr/>
          </p:nvSpPr>
          <p:spPr>
            <a:xfrm>
              <a:off x="4022234" y="4929198"/>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82" name="Rechteck 581"/>
          <p:cNvSpPr/>
          <p:nvPr/>
        </p:nvSpPr>
        <p:spPr>
          <a:xfrm>
            <a:off x="5677715" y="4929199"/>
            <a:ext cx="314736" cy="236052"/>
          </a:xfrm>
          <a:prstGeom prst="rect">
            <a:avLst/>
          </a:prstGeom>
          <a:solidFill>
            <a:schemeClr val="tx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3" name="Rechteck 582"/>
          <p:cNvSpPr/>
          <p:nvPr/>
        </p:nvSpPr>
        <p:spPr>
          <a:xfrm>
            <a:off x="5992449" y="4929199"/>
            <a:ext cx="314736" cy="236052"/>
          </a:xfrm>
          <a:prstGeom prst="rect">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5" name="Rechteck 584"/>
          <p:cNvSpPr/>
          <p:nvPr/>
        </p:nvSpPr>
        <p:spPr>
          <a:xfrm>
            <a:off x="5362979" y="5165251"/>
            <a:ext cx="314736" cy="236052"/>
          </a:xfrm>
          <a:prstGeom prst="rect">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01" name="Rechteck 600"/>
          <p:cNvSpPr/>
          <p:nvPr/>
        </p:nvSpPr>
        <p:spPr>
          <a:xfrm>
            <a:off x="7954916" y="4943084"/>
            <a:ext cx="647985" cy="485989"/>
          </a:xfrm>
          <a:prstGeom prst="rect">
            <a:avLst/>
          </a:prstGeom>
          <a:solidFill>
            <a:schemeClr val="accent6">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6" name="Rechteck 615"/>
          <p:cNvSpPr/>
          <p:nvPr/>
        </p:nvSpPr>
        <p:spPr>
          <a:xfrm>
            <a:off x="8602902" y="4943084"/>
            <a:ext cx="647985" cy="485989"/>
          </a:xfrm>
          <a:prstGeom prst="rect">
            <a:avLst/>
          </a:prstGeom>
          <a:solidFill>
            <a:schemeClr val="tx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7" name="Rechteck 616"/>
          <p:cNvSpPr/>
          <p:nvPr/>
        </p:nvSpPr>
        <p:spPr>
          <a:xfrm>
            <a:off x="7954916" y="5419014"/>
            <a:ext cx="647985" cy="485989"/>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8" name="Rechteck 617"/>
          <p:cNvSpPr/>
          <p:nvPr/>
        </p:nvSpPr>
        <p:spPr>
          <a:xfrm>
            <a:off x="8602902" y="5419014"/>
            <a:ext cx="647985" cy="485989"/>
          </a:xfrm>
          <a:prstGeom prst="rect">
            <a:avLst/>
          </a:prstGeom>
          <a:solidFill>
            <a:schemeClr val="accent6">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9" name="Rechteck 618"/>
          <p:cNvSpPr/>
          <p:nvPr/>
        </p:nvSpPr>
        <p:spPr>
          <a:xfrm>
            <a:off x="10769019" y="4943084"/>
            <a:ext cx="1240428" cy="930323"/>
          </a:xfrm>
          <a:prstGeom prst="rect">
            <a:avLst/>
          </a:prstGeom>
          <a:solidFill>
            <a:schemeClr val="accent6">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24" name="Pfeil nach rechts 623"/>
          <p:cNvSpPr/>
          <p:nvPr/>
        </p:nvSpPr>
        <p:spPr>
          <a:xfrm>
            <a:off x="6572253" y="5072075"/>
            <a:ext cx="952507" cy="71438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25" name="Pfeil nach rechts 624"/>
          <p:cNvSpPr/>
          <p:nvPr/>
        </p:nvSpPr>
        <p:spPr>
          <a:xfrm>
            <a:off x="9525024" y="5072075"/>
            <a:ext cx="952507" cy="71438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75" name="Rechteck 574"/>
          <p:cNvSpPr/>
          <p:nvPr/>
        </p:nvSpPr>
        <p:spPr>
          <a:xfrm>
            <a:off x="5677715" y="5165251"/>
            <a:ext cx="314736" cy="236052"/>
          </a:xfrm>
          <a:prstGeom prst="rect">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6" name="Rechteck 585"/>
          <p:cNvSpPr/>
          <p:nvPr/>
        </p:nvSpPr>
        <p:spPr>
          <a:xfrm>
            <a:off x="5992449" y="5165251"/>
            <a:ext cx="314736" cy="236052"/>
          </a:xfrm>
          <a:prstGeom prst="rect">
            <a:avLst/>
          </a:prstGeom>
          <a:solidFill>
            <a:schemeClr val="tx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87" name="Gruppieren 286"/>
          <p:cNvGrpSpPr/>
          <p:nvPr/>
        </p:nvGrpSpPr>
        <p:grpSpPr>
          <a:xfrm>
            <a:off x="5048245" y="5401302"/>
            <a:ext cx="1258943" cy="472103"/>
            <a:chOff x="3786182" y="5401302"/>
            <a:chExt cx="944207" cy="472102"/>
          </a:xfrm>
        </p:grpSpPr>
        <p:sp>
          <p:nvSpPr>
            <p:cNvPr id="578" name="Rechteck 577"/>
            <p:cNvSpPr/>
            <p:nvPr/>
          </p:nvSpPr>
          <p:spPr>
            <a:xfrm>
              <a:off x="3786182" y="5401302"/>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9" name="Rechteck 578"/>
            <p:cNvSpPr/>
            <p:nvPr/>
          </p:nvSpPr>
          <p:spPr>
            <a:xfrm>
              <a:off x="3786182" y="5637352"/>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8" name="Rechteck 587"/>
            <p:cNvSpPr/>
            <p:nvPr/>
          </p:nvSpPr>
          <p:spPr>
            <a:xfrm>
              <a:off x="4022234" y="5401302"/>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2" name="Rechteck 591"/>
            <p:cNvSpPr/>
            <p:nvPr/>
          </p:nvSpPr>
          <p:spPr>
            <a:xfrm>
              <a:off x="4022234" y="5637352"/>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9" name="Rechteck 588"/>
            <p:cNvSpPr/>
            <p:nvPr/>
          </p:nvSpPr>
          <p:spPr>
            <a:xfrm>
              <a:off x="4258286" y="5401302"/>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0" name="Rechteck 589"/>
            <p:cNvSpPr/>
            <p:nvPr/>
          </p:nvSpPr>
          <p:spPr>
            <a:xfrm>
              <a:off x="4494337" y="5401302"/>
              <a:ext cx="236052" cy="236052"/>
            </a:xfrm>
            <a:prstGeom prst="rect">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3" name="Rechteck 592"/>
            <p:cNvSpPr/>
            <p:nvPr/>
          </p:nvSpPr>
          <p:spPr>
            <a:xfrm>
              <a:off x="4258286" y="5637352"/>
              <a:ext cx="236052" cy="236052"/>
            </a:xfrm>
            <a:prstGeom prst="rect">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4" name="Rechteck 593"/>
            <p:cNvSpPr/>
            <p:nvPr/>
          </p:nvSpPr>
          <p:spPr>
            <a:xfrm>
              <a:off x="4494337" y="5637352"/>
              <a:ext cx="236052" cy="236052"/>
            </a:xfrm>
            <a:prstGeom prst="rect">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27" name="Group 290"/>
          <p:cNvGrpSpPr/>
          <p:nvPr/>
        </p:nvGrpSpPr>
        <p:grpSpPr>
          <a:xfrm>
            <a:off x="8248291" y="1428737"/>
            <a:ext cx="2553467" cy="2428892"/>
            <a:chOff x="1857356" y="3214686"/>
            <a:chExt cx="2428892" cy="2428892"/>
          </a:xfrm>
        </p:grpSpPr>
        <p:sp>
          <p:nvSpPr>
            <p:cNvPr id="828" name="Rechteck 278"/>
            <p:cNvSpPr/>
            <p:nvPr/>
          </p:nvSpPr>
          <p:spPr>
            <a:xfrm>
              <a:off x="2616385"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9" name="Rechteck 281"/>
            <p:cNvSpPr/>
            <p:nvPr/>
          </p:nvSpPr>
          <p:spPr>
            <a:xfrm>
              <a:off x="2464579"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0" name="Rechteck 282"/>
            <p:cNvSpPr/>
            <p:nvPr/>
          </p:nvSpPr>
          <p:spPr>
            <a:xfrm>
              <a:off x="2312773"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1" name="Rechteck 283"/>
            <p:cNvSpPr/>
            <p:nvPr/>
          </p:nvSpPr>
          <p:spPr>
            <a:xfrm>
              <a:off x="2312773"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2" name="Rechteck 290"/>
            <p:cNvSpPr/>
            <p:nvPr/>
          </p:nvSpPr>
          <p:spPr>
            <a:xfrm>
              <a:off x="2312773"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3" name="Rechteck 292"/>
            <p:cNvSpPr/>
            <p:nvPr/>
          </p:nvSpPr>
          <p:spPr>
            <a:xfrm>
              <a:off x="2464579"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4" name="Rechteck 294"/>
            <p:cNvSpPr/>
            <p:nvPr/>
          </p:nvSpPr>
          <p:spPr>
            <a:xfrm>
              <a:off x="2616385"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5" name="Rechteck 303"/>
            <p:cNvSpPr/>
            <p:nvPr/>
          </p:nvSpPr>
          <p:spPr>
            <a:xfrm>
              <a:off x="3830831"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6" name="Rechteck 304"/>
            <p:cNvSpPr/>
            <p:nvPr/>
          </p:nvSpPr>
          <p:spPr>
            <a:xfrm>
              <a:off x="1857356"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7" name="Rechteck 305"/>
            <p:cNvSpPr/>
            <p:nvPr/>
          </p:nvSpPr>
          <p:spPr>
            <a:xfrm>
              <a:off x="200916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8" name="Rechteck 306"/>
            <p:cNvSpPr/>
            <p:nvPr/>
          </p:nvSpPr>
          <p:spPr>
            <a:xfrm>
              <a:off x="2160968"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9" name="Rechteck 307"/>
            <p:cNvSpPr/>
            <p:nvPr/>
          </p:nvSpPr>
          <p:spPr>
            <a:xfrm>
              <a:off x="2312773"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0" name="Rechteck 308"/>
            <p:cNvSpPr/>
            <p:nvPr/>
          </p:nvSpPr>
          <p:spPr>
            <a:xfrm>
              <a:off x="1857356"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1" name="Rechteck 309"/>
            <p:cNvSpPr/>
            <p:nvPr/>
          </p:nvSpPr>
          <p:spPr>
            <a:xfrm>
              <a:off x="200916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2" name="Rechteck 310"/>
            <p:cNvSpPr/>
            <p:nvPr/>
          </p:nvSpPr>
          <p:spPr>
            <a:xfrm>
              <a:off x="2160968"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3" name="Rechteck 311"/>
            <p:cNvSpPr/>
            <p:nvPr/>
          </p:nvSpPr>
          <p:spPr>
            <a:xfrm>
              <a:off x="2312773"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4" name="Rechteck 312"/>
            <p:cNvSpPr/>
            <p:nvPr/>
          </p:nvSpPr>
          <p:spPr>
            <a:xfrm>
              <a:off x="1857356"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5" name="Rechteck 313"/>
            <p:cNvSpPr/>
            <p:nvPr/>
          </p:nvSpPr>
          <p:spPr>
            <a:xfrm>
              <a:off x="200916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6" name="Rechteck 314"/>
            <p:cNvSpPr/>
            <p:nvPr/>
          </p:nvSpPr>
          <p:spPr>
            <a:xfrm>
              <a:off x="2160968"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7" name="Rechteck 315"/>
            <p:cNvSpPr/>
            <p:nvPr/>
          </p:nvSpPr>
          <p:spPr>
            <a:xfrm>
              <a:off x="2312773"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8" name="Rechteck 316"/>
            <p:cNvSpPr/>
            <p:nvPr/>
          </p:nvSpPr>
          <p:spPr>
            <a:xfrm>
              <a:off x="1857356"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9" name="Rechteck 317"/>
            <p:cNvSpPr/>
            <p:nvPr/>
          </p:nvSpPr>
          <p:spPr>
            <a:xfrm>
              <a:off x="200916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0" name="Rechteck 318"/>
            <p:cNvSpPr/>
            <p:nvPr/>
          </p:nvSpPr>
          <p:spPr>
            <a:xfrm>
              <a:off x="2160968"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1" name="Rechteck 319"/>
            <p:cNvSpPr/>
            <p:nvPr/>
          </p:nvSpPr>
          <p:spPr>
            <a:xfrm>
              <a:off x="2312773"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2" name="Rechteck 320"/>
            <p:cNvSpPr/>
            <p:nvPr/>
          </p:nvSpPr>
          <p:spPr>
            <a:xfrm>
              <a:off x="1857356"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3" name="Rechteck 321"/>
            <p:cNvSpPr/>
            <p:nvPr/>
          </p:nvSpPr>
          <p:spPr>
            <a:xfrm>
              <a:off x="2009162"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4" name="Rechteck 322"/>
            <p:cNvSpPr/>
            <p:nvPr/>
          </p:nvSpPr>
          <p:spPr>
            <a:xfrm>
              <a:off x="2160968"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5" name="Rechteck 323"/>
            <p:cNvSpPr/>
            <p:nvPr/>
          </p:nvSpPr>
          <p:spPr>
            <a:xfrm>
              <a:off x="2312773"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6" name="Rechteck 324"/>
            <p:cNvSpPr/>
            <p:nvPr/>
          </p:nvSpPr>
          <p:spPr>
            <a:xfrm>
              <a:off x="1857356"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7" name="Rechteck 325"/>
            <p:cNvSpPr/>
            <p:nvPr/>
          </p:nvSpPr>
          <p:spPr>
            <a:xfrm>
              <a:off x="2009162"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8" name="Rechteck 326"/>
            <p:cNvSpPr/>
            <p:nvPr/>
          </p:nvSpPr>
          <p:spPr>
            <a:xfrm>
              <a:off x="2160968"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9" name="Rechteck 327"/>
            <p:cNvSpPr/>
            <p:nvPr/>
          </p:nvSpPr>
          <p:spPr>
            <a:xfrm>
              <a:off x="2312773"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0" name="Rechteck 328"/>
            <p:cNvSpPr/>
            <p:nvPr/>
          </p:nvSpPr>
          <p:spPr>
            <a:xfrm>
              <a:off x="2464579"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1" name="Rechteck 329"/>
            <p:cNvSpPr/>
            <p:nvPr/>
          </p:nvSpPr>
          <p:spPr>
            <a:xfrm>
              <a:off x="2616385"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2" name="Rechteck 330"/>
            <p:cNvSpPr/>
            <p:nvPr/>
          </p:nvSpPr>
          <p:spPr>
            <a:xfrm>
              <a:off x="2768191"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3" name="Rechteck 331"/>
            <p:cNvSpPr/>
            <p:nvPr/>
          </p:nvSpPr>
          <p:spPr>
            <a:xfrm>
              <a:off x="2919996"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4" name="Rechteck 332"/>
            <p:cNvSpPr/>
            <p:nvPr/>
          </p:nvSpPr>
          <p:spPr>
            <a:xfrm>
              <a:off x="2464579"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5" name="Rechteck 333"/>
            <p:cNvSpPr/>
            <p:nvPr/>
          </p:nvSpPr>
          <p:spPr>
            <a:xfrm>
              <a:off x="2616385"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6" name="Rechteck 334"/>
            <p:cNvSpPr/>
            <p:nvPr/>
          </p:nvSpPr>
          <p:spPr>
            <a:xfrm>
              <a:off x="2768191"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7" name="Rechteck 335"/>
            <p:cNvSpPr/>
            <p:nvPr/>
          </p:nvSpPr>
          <p:spPr>
            <a:xfrm>
              <a:off x="2919996"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8" name="Rechteck 336"/>
            <p:cNvSpPr/>
            <p:nvPr/>
          </p:nvSpPr>
          <p:spPr>
            <a:xfrm>
              <a:off x="2464579"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9" name="Rechteck 337"/>
            <p:cNvSpPr/>
            <p:nvPr/>
          </p:nvSpPr>
          <p:spPr>
            <a:xfrm>
              <a:off x="2616385"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0" name="Rechteck 338"/>
            <p:cNvSpPr/>
            <p:nvPr/>
          </p:nvSpPr>
          <p:spPr>
            <a:xfrm>
              <a:off x="2768191"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1" name="Rechteck 339"/>
            <p:cNvSpPr/>
            <p:nvPr/>
          </p:nvSpPr>
          <p:spPr>
            <a:xfrm>
              <a:off x="2919996"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2" name="Rechteck 340"/>
            <p:cNvSpPr/>
            <p:nvPr/>
          </p:nvSpPr>
          <p:spPr>
            <a:xfrm>
              <a:off x="2464579"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3" name="Rechteck 341"/>
            <p:cNvSpPr/>
            <p:nvPr/>
          </p:nvSpPr>
          <p:spPr>
            <a:xfrm>
              <a:off x="2616385"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4" name="Rechteck 342"/>
            <p:cNvSpPr/>
            <p:nvPr/>
          </p:nvSpPr>
          <p:spPr>
            <a:xfrm>
              <a:off x="2768191"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5" name="Rechteck 343"/>
            <p:cNvSpPr/>
            <p:nvPr/>
          </p:nvSpPr>
          <p:spPr>
            <a:xfrm>
              <a:off x="2919996"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6" name="Rechteck 344"/>
            <p:cNvSpPr/>
            <p:nvPr/>
          </p:nvSpPr>
          <p:spPr>
            <a:xfrm>
              <a:off x="2464579"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7" name="Rechteck 345"/>
            <p:cNvSpPr/>
            <p:nvPr/>
          </p:nvSpPr>
          <p:spPr>
            <a:xfrm>
              <a:off x="1857356"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8" name="Rechteck 346"/>
            <p:cNvSpPr/>
            <p:nvPr/>
          </p:nvSpPr>
          <p:spPr>
            <a:xfrm>
              <a:off x="2009162"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79" name="Rechteck 347"/>
            <p:cNvSpPr/>
            <p:nvPr/>
          </p:nvSpPr>
          <p:spPr>
            <a:xfrm>
              <a:off x="2160968"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0" name="Rechteck 348"/>
            <p:cNvSpPr/>
            <p:nvPr/>
          </p:nvSpPr>
          <p:spPr>
            <a:xfrm>
              <a:off x="1857356"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1" name="Rechteck 349"/>
            <p:cNvSpPr/>
            <p:nvPr/>
          </p:nvSpPr>
          <p:spPr>
            <a:xfrm>
              <a:off x="2009162"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2" name="Rechteck 350"/>
            <p:cNvSpPr/>
            <p:nvPr/>
          </p:nvSpPr>
          <p:spPr>
            <a:xfrm>
              <a:off x="2160968"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3" name="Rechteck 351"/>
            <p:cNvSpPr/>
            <p:nvPr/>
          </p:nvSpPr>
          <p:spPr>
            <a:xfrm>
              <a:off x="307180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4" name="Rechteck 352"/>
            <p:cNvSpPr/>
            <p:nvPr/>
          </p:nvSpPr>
          <p:spPr>
            <a:xfrm>
              <a:off x="3223608"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5" name="Rechteck 353"/>
            <p:cNvSpPr/>
            <p:nvPr/>
          </p:nvSpPr>
          <p:spPr>
            <a:xfrm>
              <a:off x="3375414"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6" name="Rechteck 354"/>
            <p:cNvSpPr/>
            <p:nvPr/>
          </p:nvSpPr>
          <p:spPr>
            <a:xfrm>
              <a:off x="3527219"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7" name="Rechteck 355"/>
            <p:cNvSpPr/>
            <p:nvPr/>
          </p:nvSpPr>
          <p:spPr>
            <a:xfrm>
              <a:off x="307180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8" name="Rechteck 356"/>
            <p:cNvSpPr/>
            <p:nvPr/>
          </p:nvSpPr>
          <p:spPr>
            <a:xfrm>
              <a:off x="3223608"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89" name="Rechteck 357"/>
            <p:cNvSpPr/>
            <p:nvPr/>
          </p:nvSpPr>
          <p:spPr>
            <a:xfrm>
              <a:off x="3375414"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0" name="Rechteck 358"/>
            <p:cNvSpPr/>
            <p:nvPr/>
          </p:nvSpPr>
          <p:spPr>
            <a:xfrm>
              <a:off x="3527219"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1" name="Rechteck 359"/>
            <p:cNvSpPr/>
            <p:nvPr/>
          </p:nvSpPr>
          <p:spPr>
            <a:xfrm>
              <a:off x="307180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2" name="Rechteck 360"/>
            <p:cNvSpPr/>
            <p:nvPr/>
          </p:nvSpPr>
          <p:spPr>
            <a:xfrm>
              <a:off x="3223608"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3" name="Rechteck 361"/>
            <p:cNvSpPr/>
            <p:nvPr/>
          </p:nvSpPr>
          <p:spPr>
            <a:xfrm>
              <a:off x="3375414"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4" name="Rechteck 362"/>
            <p:cNvSpPr/>
            <p:nvPr/>
          </p:nvSpPr>
          <p:spPr>
            <a:xfrm>
              <a:off x="3527219"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5" name="Rechteck 363"/>
            <p:cNvSpPr/>
            <p:nvPr/>
          </p:nvSpPr>
          <p:spPr>
            <a:xfrm>
              <a:off x="307180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6" name="Rechteck 364"/>
            <p:cNvSpPr/>
            <p:nvPr/>
          </p:nvSpPr>
          <p:spPr>
            <a:xfrm>
              <a:off x="3223608"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7" name="Rechteck 365"/>
            <p:cNvSpPr/>
            <p:nvPr/>
          </p:nvSpPr>
          <p:spPr>
            <a:xfrm>
              <a:off x="3375414"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8" name="Rechteck 366"/>
            <p:cNvSpPr/>
            <p:nvPr/>
          </p:nvSpPr>
          <p:spPr>
            <a:xfrm>
              <a:off x="3527219"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9" name="Rechteck 367"/>
            <p:cNvSpPr/>
            <p:nvPr/>
          </p:nvSpPr>
          <p:spPr>
            <a:xfrm>
              <a:off x="3375414"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0" name="Rechteck 368"/>
            <p:cNvSpPr/>
            <p:nvPr/>
          </p:nvSpPr>
          <p:spPr>
            <a:xfrm>
              <a:off x="3527219"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1" name="Rechteck 369"/>
            <p:cNvSpPr/>
            <p:nvPr/>
          </p:nvSpPr>
          <p:spPr>
            <a:xfrm>
              <a:off x="3527219"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2" name="Rechteck 370"/>
            <p:cNvSpPr/>
            <p:nvPr/>
          </p:nvSpPr>
          <p:spPr>
            <a:xfrm>
              <a:off x="3679025"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3" name="Rechteck 371"/>
            <p:cNvSpPr/>
            <p:nvPr/>
          </p:nvSpPr>
          <p:spPr>
            <a:xfrm>
              <a:off x="3830831"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4" name="Rechteck 372"/>
            <p:cNvSpPr/>
            <p:nvPr/>
          </p:nvSpPr>
          <p:spPr>
            <a:xfrm>
              <a:off x="3982637"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5" name="Rechteck 373"/>
            <p:cNvSpPr/>
            <p:nvPr/>
          </p:nvSpPr>
          <p:spPr>
            <a:xfrm>
              <a:off x="4134442" y="321468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6" name="Rechteck 374"/>
            <p:cNvSpPr/>
            <p:nvPr/>
          </p:nvSpPr>
          <p:spPr>
            <a:xfrm>
              <a:off x="3679025"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7" name="Rechteck 375"/>
            <p:cNvSpPr/>
            <p:nvPr/>
          </p:nvSpPr>
          <p:spPr>
            <a:xfrm>
              <a:off x="3982637"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8" name="Rechteck 376"/>
            <p:cNvSpPr/>
            <p:nvPr/>
          </p:nvSpPr>
          <p:spPr>
            <a:xfrm>
              <a:off x="4134442" y="336649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9" name="Rechteck 377"/>
            <p:cNvSpPr/>
            <p:nvPr/>
          </p:nvSpPr>
          <p:spPr>
            <a:xfrm>
              <a:off x="3679025"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0" name="Rechteck 378"/>
            <p:cNvSpPr/>
            <p:nvPr/>
          </p:nvSpPr>
          <p:spPr>
            <a:xfrm>
              <a:off x="3830831"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1" name="Rechteck 379"/>
            <p:cNvSpPr/>
            <p:nvPr/>
          </p:nvSpPr>
          <p:spPr>
            <a:xfrm>
              <a:off x="3982637"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2" name="Rechteck 380"/>
            <p:cNvSpPr/>
            <p:nvPr/>
          </p:nvSpPr>
          <p:spPr>
            <a:xfrm>
              <a:off x="4134442" y="351829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3" name="Rechteck 381"/>
            <p:cNvSpPr/>
            <p:nvPr/>
          </p:nvSpPr>
          <p:spPr>
            <a:xfrm>
              <a:off x="3679025"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4" name="Rechteck 382"/>
            <p:cNvSpPr/>
            <p:nvPr/>
          </p:nvSpPr>
          <p:spPr>
            <a:xfrm>
              <a:off x="3830831"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5" name="Rechteck 383"/>
            <p:cNvSpPr/>
            <p:nvPr/>
          </p:nvSpPr>
          <p:spPr>
            <a:xfrm>
              <a:off x="3982637"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6" name="Rechteck 384"/>
            <p:cNvSpPr/>
            <p:nvPr/>
          </p:nvSpPr>
          <p:spPr>
            <a:xfrm>
              <a:off x="4134442" y="3670103"/>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7" name="Rechteck 385"/>
            <p:cNvSpPr/>
            <p:nvPr/>
          </p:nvSpPr>
          <p:spPr>
            <a:xfrm>
              <a:off x="3679025"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8" name="Rechteck 386"/>
            <p:cNvSpPr/>
            <p:nvPr/>
          </p:nvSpPr>
          <p:spPr>
            <a:xfrm>
              <a:off x="3830831"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19" name="Rechteck 387"/>
            <p:cNvSpPr/>
            <p:nvPr/>
          </p:nvSpPr>
          <p:spPr>
            <a:xfrm>
              <a:off x="3982637"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0" name="Rechteck 388"/>
            <p:cNvSpPr/>
            <p:nvPr/>
          </p:nvSpPr>
          <p:spPr>
            <a:xfrm>
              <a:off x="4134442" y="382190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1" name="Rechteck 389"/>
            <p:cNvSpPr/>
            <p:nvPr/>
          </p:nvSpPr>
          <p:spPr>
            <a:xfrm>
              <a:off x="3679025"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2" name="Rechteck 390"/>
            <p:cNvSpPr/>
            <p:nvPr/>
          </p:nvSpPr>
          <p:spPr>
            <a:xfrm>
              <a:off x="3830831"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3" name="Rechteck 391"/>
            <p:cNvSpPr/>
            <p:nvPr/>
          </p:nvSpPr>
          <p:spPr>
            <a:xfrm>
              <a:off x="3982637"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4" name="Rechteck 392"/>
            <p:cNvSpPr/>
            <p:nvPr/>
          </p:nvSpPr>
          <p:spPr>
            <a:xfrm>
              <a:off x="4134442" y="397371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5" name="Rechteck 393"/>
            <p:cNvSpPr/>
            <p:nvPr/>
          </p:nvSpPr>
          <p:spPr>
            <a:xfrm>
              <a:off x="3679025"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6" name="Rechteck 394"/>
            <p:cNvSpPr/>
            <p:nvPr/>
          </p:nvSpPr>
          <p:spPr>
            <a:xfrm>
              <a:off x="3830831"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7" name="Rechteck 395"/>
            <p:cNvSpPr/>
            <p:nvPr/>
          </p:nvSpPr>
          <p:spPr>
            <a:xfrm>
              <a:off x="3982637"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8" name="Rechteck 396"/>
            <p:cNvSpPr/>
            <p:nvPr/>
          </p:nvSpPr>
          <p:spPr>
            <a:xfrm>
              <a:off x="4134442" y="412552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9" name="Rechteck 397"/>
            <p:cNvSpPr/>
            <p:nvPr/>
          </p:nvSpPr>
          <p:spPr>
            <a:xfrm>
              <a:off x="3679025"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0" name="Rechteck 398"/>
            <p:cNvSpPr/>
            <p:nvPr/>
          </p:nvSpPr>
          <p:spPr>
            <a:xfrm>
              <a:off x="3830831"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1" name="Rechteck 399"/>
            <p:cNvSpPr/>
            <p:nvPr/>
          </p:nvSpPr>
          <p:spPr>
            <a:xfrm>
              <a:off x="3982637"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2" name="Rechteck 400"/>
            <p:cNvSpPr/>
            <p:nvPr/>
          </p:nvSpPr>
          <p:spPr>
            <a:xfrm>
              <a:off x="4134442" y="4277326"/>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3" name="Rechteck 401"/>
            <p:cNvSpPr/>
            <p:nvPr/>
          </p:nvSpPr>
          <p:spPr>
            <a:xfrm>
              <a:off x="1857356"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4" name="Rechteck 402"/>
            <p:cNvSpPr/>
            <p:nvPr/>
          </p:nvSpPr>
          <p:spPr>
            <a:xfrm>
              <a:off x="2009162"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5" name="Rechteck 403"/>
            <p:cNvSpPr/>
            <p:nvPr/>
          </p:nvSpPr>
          <p:spPr>
            <a:xfrm>
              <a:off x="2160968"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6" name="Rechteck 404"/>
            <p:cNvSpPr/>
            <p:nvPr/>
          </p:nvSpPr>
          <p:spPr>
            <a:xfrm>
              <a:off x="1857356"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7" name="Rechteck 405"/>
            <p:cNvSpPr/>
            <p:nvPr/>
          </p:nvSpPr>
          <p:spPr>
            <a:xfrm>
              <a:off x="2009162"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8" name="Rechteck 406"/>
            <p:cNvSpPr/>
            <p:nvPr/>
          </p:nvSpPr>
          <p:spPr>
            <a:xfrm>
              <a:off x="2160968"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9" name="Rechteck 407"/>
            <p:cNvSpPr/>
            <p:nvPr/>
          </p:nvSpPr>
          <p:spPr>
            <a:xfrm>
              <a:off x="2312773"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0" name="Rechteck 408"/>
            <p:cNvSpPr/>
            <p:nvPr/>
          </p:nvSpPr>
          <p:spPr>
            <a:xfrm>
              <a:off x="1857356"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1" name="Rechteck 409"/>
            <p:cNvSpPr/>
            <p:nvPr/>
          </p:nvSpPr>
          <p:spPr>
            <a:xfrm>
              <a:off x="2009162"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2" name="Rechteck 410"/>
            <p:cNvSpPr/>
            <p:nvPr/>
          </p:nvSpPr>
          <p:spPr>
            <a:xfrm>
              <a:off x="2160968"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3" name="Rechteck 411"/>
            <p:cNvSpPr/>
            <p:nvPr/>
          </p:nvSpPr>
          <p:spPr>
            <a:xfrm>
              <a:off x="2312773"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4" name="Rechteck 412"/>
            <p:cNvSpPr/>
            <p:nvPr/>
          </p:nvSpPr>
          <p:spPr>
            <a:xfrm>
              <a:off x="1857356"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5" name="Rechteck 413"/>
            <p:cNvSpPr/>
            <p:nvPr/>
          </p:nvSpPr>
          <p:spPr>
            <a:xfrm>
              <a:off x="2009162"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6" name="Rechteck 414"/>
            <p:cNvSpPr/>
            <p:nvPr/>
          </p:nvSpPr>
          <p:spPr>
            <a:xfrm>
              <a:off x="2160968"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7" name="Rechteck 415"/>
            <p:cNvSpPr/>
            <p:nvPr/>
          </p:nvSpPr>
          <p:spPr>
            <a:xfrm>
              <a:off x="2312773"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8" name="Rechteck 416"/>
            <p:cNvSpPr/>
            <p:nvPr/>
          </p:nvSpPr>
          <p:spPr>
            <a:xfrm>
              <a:off x="1857356"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9" name="Rechteck 417"/>
            <p:cNvSpPr/>
            <p:nvPr/>
          </p:nvSpPr>
          <p:spPr>
            <a:xfrm>
              <a:off x="200916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0" name="Rechteck 418"/>
            <p:cNvSpPr/>
            <p:nvPr/>
          </p:nvSpPr>
          <p:spPr>
            <a:xfrm>
              <a:off x="2160968"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1" name="Rechteck 419"/>
            <p:cNvSpPr/>
            <p:nvPr/>
          </p:nvSpPr>
          <p:spPr>
            <a:xfrm>
              <a:off x="2312773"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2" name="Rechteck 420"/>
            <p:cNvSpPr/>
            <p:nvPr/>
          </p:nvSpPr>
          <p:spPr>
            <a:xfrm>
              <a:off x="1857356"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3" name="Rechteck 421"/>
            <p:cNvSpPr/>
            <p:nvPr/>
          </p:nvSpPr>
          <p:spPr>
            <a:xfrm>
              <a:off x="200916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4" name="Rechteck 422"/>
            <p:cNvSpPr/>
            <p:nvPr/>
          </p:nvSpPr>
          <p:spPr>
            <a:xfrm>
              <a:off x="2160968"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5" name="Rechteck 423"/>
            <p:cNvSpPr/>
            <p:nvPr/>
          </p:nvSpPr>
          <p:spPr>
            <a:xfrm>
              <a:off x="2312773"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6" name="Rechteck 424"/>
            <p:cNvSpPr/>
            <p:nvPr/>
          </p:nvSpPr>
          <p:spPr>
            <a:xfrm>
              <a:off x="2464579"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7" name="Rechteck 425"/>
            <p:cNvSpPr/>
            <p:nvPr/>
          </p:nvSpPr>
          <p:spPr>
            <a:xfrm>
              <a:off x="2464579"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8" name="Rechteck 426"/>
            <p:cNvSpPr/>
            <p:nvPr/>
          </p:nvSpPr>
          <p:spPr>
            <a:xfrm>
              <a:off x="2616385"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9" name="Rechteck 427"/>
            <p:cNvSpPr/>
            <p:nvPr/>
          </p:nvSpPr>
          <p:spPr>
            <a:xfrm>
              <a:off x="2768191"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0" name="Rechteck 428"/>
            <p:cNvSpPr/>
            <p:nvPr/>
          </p:nvSpPr>
          <p:spPr>
            <a:xfrm>
              <a:off x="2919996"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1" name="Rechteck 429"/>
            <p:cNvSpPr/>
            <p:nvPr/>
          </p:nvSpPr>
          <p:spPr>
            <a:xfrm>
              <a:off x="2464579"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2" name="Rechteck 430"/>
            <p:cNvSpPr/>
            <p:nvPr/>
          </p:nvSpPr>
          <p:spPr>
            <a:xfrm>
              <a:off x="2616385"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3" name="Rechteck 431"/>
            <p:cNvSpPr/>
            <p:nvPr/>
          </p:nvSpPr>
          <p:spPr>
            <a:xfrm>
              <a:off x="2768191"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4" name="Rechteck 432"/>
            <p:cNvSpPr/>
            <p:nvPr/>
          </p:nvSpPr>
          <p:spPr>
            <a:xfrm>
              <a:off x="2919996"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5" name="Rechteck 433"/>
            <p:cNvSpPr/>
            <p:nvPr/>
          </p:nvSpPr>
          <p:spPr>
            <a:xfrm>
              <a:off x="1857356"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6" name="Rechteck 434"/>
            <p:cNvSpPr/>
            <p:nvPr/>
          </p:nvSpPr>
          <p:spPr>
            <a:xfrm>
              <a:off x="200916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7" name="Rechteck 435"/>
            <p:cNvSpPr/>
            <p:nvPr/>
          </p:nvSpPr>
          <p:spPr>
            <a:xfrm>
              <a:off x="2160968"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8" name="Rechteck 436"/>
            <p:cNvSpPr/>
            <p:nvPr/>
          </p:nvSpPr>
          <p:spPr>
            <a:xfrm>
              <a:off x="2312773"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69" name="Rechteck 437"/>
            <p:cNvSpPr/>
            <p:nvPr/>
          </p:nvSpPr>
          <p:spPr>
            <a:xfrm>
              <a:off x="1857356"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0" name="Rechteck 438"/>
            <p:cNvSpPr/>
            <p:nvPr/>
          </p:nvSpPr>
          <p:spPr>
            <a:xfrm>
              <a:off x="200916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1" name="Rechteck 439"/>
            <p:cNvSpPr/>
            <p:nvPr/>
          </p:nvSpPr>
          <p:spPr>
            <a:xfrm>
              <a:off x="2160968"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2" name="Rechteck 440"/>
            <p:cNvSpPr/>
            <p:nvPr/>
          </p:nvSpPr>
          <p:spPr>
            <a:xfrm>
              <a:off x="2312773"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3" name="Rechteck 441"/>
            <p:cNvSpPr/>
            <p:nvPr/>
          </p:nvSpPr>
          <p:spPr>
            <a:xfrm>
              <a:off x="2464579"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4" name="Rechteck 442"/>
            <p:cNvSpPr/>
            <p:nvPr/>
          </p:nvSpPr>
          <p:spPr>
            <a:xfrm>
              <a:off x="2616385"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5" name="Rechteck 443"/>
            <p:cNvSpPr/>
            <p:nvPr/>
          </p:nvSpPr>
          <p:spPr>
            <a:xfrm>
              <a:off x="2768191"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6" name="Rechteck 444"/>
            <p:cNvSpPr/>
            <p:nvPr/>
          </p:nvSpPr>
          <p:spPr>
            <a:xfrm>
              <a:off x="2919996"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7" name="Rechteck 445"/>
            <p:cNvSpPr/>
            <p:nvPr/>
          </p:nvSpPr>
          <p:spPr>
            <a:xfrm>
              <a:off x="2464579"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8" name="Rechteck 446"/>
            <p:cNvSpPr/>
            <p:nvPr/>
          </p:nvSpPr>
          <p:spPr>
            <a:xfrm>
              <a:off x="2616385"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79" name="Rechteck 447"/>
            <p:cNvSpPr/>
            <p:nvPr/>
          </p:nvSpPr>
          <p:spPr>
            <a:xfrm>
              <a:off x="2768191"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0" name="Rechteck 448"/>
            <p:cNvSpPr/>
            <p:nvPr/>
          </p:nvSpPr>
          <p:spPr>
            <a:xfrm>
              <a:off x="2919996"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1" name="Rechteck 449"/>
            <p:cNvSpPr/>
            <p:nvPr/>
          </p:nvSpPr>
          <p:spPr>
            <a:xfrm>
              <a:off x="3527219"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2" name="Rechteck 450"/>
            <p:cNvSpPr/>
            <p:nvPr/>
          </p:nvSpPr>
          <p:spPr>
            <a:xfrm>
              <a:off x="3375414"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3" name="Rechteck 451"/>
            <p:cNvSpPr/>
            <p:nvPr/>
          </p:nvSpPr>
          <p:spPr>
            <a:xfrm>
              <a:off x="3527219"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4" name="Rechteck 452"/>
            <p:cNvSpPr/>
            <p:nvPr/>
          </p:nvSpPr>
          <p:spPr>
            <a:xfrm>
              <a:off x="307180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5" name="Rechteck 453"/>
            <p:cNvSpPr/>
            <p:nvPr/>
          </p:nvSpPr>
          <p:spPr>
            <a:xfrm>
              <a:off x="3223608"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6" name="Rechteck 454"/>
            <p:cNvSpPr/>
            <p:nvPr/>
          </p:nvSpPr>
          <p:spPr>
            <a:xfrm>
              <a:off x="3375414"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7" name="Rechteck 455"/>
            <p:cNvSpPr/>
            <p:nvPr/>
          </p:nvSpPr>
          <p:spPr>
            <a:xfrm>
              <a:off x="3527219"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8" name="Rechteck 456"/>
            <p:cNvSpPr/>
            <p:nvPr/>
          </p:nvSpPr>
          <p:spPr>
            <a:xfrm>
              <a:off x="307180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89" name="Rechteck 457"/>
            <p:cNvSpPr/>
            <p:nvPr/>
          </p:nvSpPr>
          <p:spPr>
            <a:xfrm>
              <a:off x="3223608"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0" name="Rechteck 458"/>
            <p:cNvSpPr/>
            <p:nvPr/>
          </p:nvSpPr>
          <p:spPr>
            <a:xfrm>
              <a:off x="3375414"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1" name="Rechteck 459"/>
            <p:cNvSpPr/>
            <p:nvPr/>
          </p:nvSpPr>
          <p:spPr>
            <a:xfrm>
              <a:off x="3527219"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2" name="Rechteck 460"/>
            <p:cNvSpPr/>
            <p:nvPr/>
          </p:nvSpPr>
          <p:spPr>
            <a:xfrm>
              <a:off x="3679025"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3" name="Rechteck 461"/>
            <p:cNvSpPr/>
            <p:nvPr/>
          </p:nvSpPr>
          <p:spPr>
            <a:xfrm>
              <a:off x="3830831"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4" name="Rechteck 462"/>
            <p:cNvSpPr/>
            <p:nvPr/>
          </p:nvSpPr>
          <p:spPr>
            <a:xfrm>
              <a:off x="3982637"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5" name="Rechteck 463"/>
            <p:cNvSpPr/>
            <p:nvPr/>
          </p:nvSpPr>
          <p:spPr>
            <a:xfrm>
              <a:off x="4134442" y="442913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6" name="Rechteck 464"/>
            <p:cNvSpPr/>
            <p:nvPr/>
          </p:nvSpPr>
          <p:spPr>
            <a:xfrm>
              <a:off x="3679025"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7" name="Rechteck 465"/>
            <p:cNvSpPr/>
            <p:nvPr/>
          </p:nvSpPr>
          <p:spPr>
            <a:xfrm>
              <a:off x="3830831"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8" name="Rechteck 466"/>
            <p:cNvSpPr/>
            <p:nvPr/>
          </p:nvSpPr>
          <p:spPr>
            <a:xfrm>
              <a:off x="3982637"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9" name="Rechteck 467"/>
            <p:cNvSpPr/>
            <p:nvPr/>
          </p:nvSpPr>
          <p:spPr>
            <a:xfrm>
              <a:off x="4134442" y="4580938"/>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0" name="Rechteck 468"/>
            <p:cNvSpPr/>
            <p:nvPr/>
          </p:nvSpPr>
          <p:spPr>
            <a:xfrm>
              <a:off x="3679025"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1" name="Rechteck 469"/>
            <p:cNvSpPr/>
            <p:nvPr/>
          </p:nvSpPr>
          <p:spPr>
            <a:xfrm>
              <a:off x="3830831"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2" name="Rechteck 470"/>
            <p:cNvSpPr/>
            <p:nvPr/>
          </p:nvSpPr>
          <p:spPr>
            <a:xfrm>
              <a:off x="3982637"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3" name="Rechteck 471"/>
            <p:cNvSpPr/>
            <p:nvPr/>
          </p:nvSpPr>
          <p:spPr>
            <a:xfrm>
              <a:off x="4134442" y="4732744"/>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4" name="Rechteck 472"/>
            <p:cNvSpPr/>
            <p:nvPr/>
          </p:nvSpPr>
          <p:spPr>
            <a:xfrm>
              <a:off x="3679025"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5" name="Rechteck 473"/>
            <p:cNvSpPr/>
            <p:nvPr/>
          </p:nvSpPr>
          <p:spPr>
            <a:xfrm>
              <a:off x="3830831"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6" name="Rechteck 474"/>
            <p:cNvSpPr/>
            <p:nvPr/>
          </p:nvSpPr>
          <p:spPr>
            <a:xfrm>
              <a:off x="3982637"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7" name="Rechteck 475"/>
            <p:cNvSpPr/>
            <p:nvPr/>
          </p:nvSpPr>
          <p:spPr>
            <a:xfrm>
              <a:off x="4134442" y="4884549"/>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8" name="Rechteck 476"/>
            <p:cNvSpPr/>
            <p:nvPr/>
          </p:nvSpPr>
          <p:spPr>
            <a:xfrm>
              <a:off x="3679025"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09" name="Rechteck 477"/>
            <p:cNvSpPr/>
            <p:nvPr/>
          </p:nvSpPr>
          <p:spPr>
            <a:xfrm>
              <a:off x="3830831"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0" name="Rechteck 478"/>
            <p:cNvSpPr/>
            <p:nvPr/>
          </p:nvSpPr>
          <p:spPr>
            <a:xfrm>
              <a:off x="3982637"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1" name="Rechteck 479"/>
            <p:cNvSpPr/>
            <p:nvPr/>
          </p:nvSpPr>
          <p:spPr>
            <a:xfrm>
              <a:off x="4134442" y="5036355"/>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2" name="Rechteck 480"/>
            <p:cNvSpPr/>
            <p:nvPr/>
          </p:nvSpPr>
          <p:spPr>
            <a:xfrm>
              <a:off x="3679025"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3" name="Rechteck 481"/>
            <p:cNvSpPr/>
            <p:nvPr/>
          </p:nvSpPr>
          <p:spPr>
            <a:xfrm>
              <a:off x="3830831"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4" name="Rechteck 482"/>
            <p:cNvSpPr/>
            <p:nvPr/>
          </p:nvSpPr>
          <p:spPr>
            <a:xfrm>
              <a:off x="3982637"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5" name="Rechteck 483"/>
            <p:cNvSpPr/>
            <p:nvPr/>
          </p:nvSpPr>
          <p:spPr>
            <a:xfrm>
              <a:off x="4134442" y="5188161"/>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6" name="Rechteck 484"/>
            <p:cNvSpPr/>
            <p:nvPr/>
          </p:nvSpPr>
          <p:spPr>
            <a:xfrm>
              <a:off x="307180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7" name="Rechteck 485"/>
            <p:cNvSpPr/>
            <p:nvPr/>
          </p:nvSpPr>
          <p:spPr>
            <a:xfrm>
              <a:off x="3223608"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8" name="Rechteck 486"/>
            <p:cNvSpPr/>
            <p:nvPr/>
          </p:nvSpPr>
          <p:spPr>
            <a:xfrm>
              <a:off x="3375414"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19" name="Rechteck 487"/>
            <p:cNvSpPr/>
            <p:nvPr/>
          </p:nvSpPr>
          <p:spPr>
            <a:xfrm>
              <a:off x="3527219"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0" name="Rechteck 488"/>
            <p:cNvSpPr/>
            <p:nvPr/>
          </p:nvSpPr>
          <p:spPr>
            <a:xfrm>
              <a:off x="307180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1" name="Rechteck 489"/>
            <p:cNvSpPr/>
            <p:nvPr/>
          </p:nvSpPr>
          <p:spPr>
            <a:xfrm>
              <a:off x="3223608"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2" name="Rechteck 490"/>
            <p:cNvSpPr/>
            <p:nvPr/>
          </p:nvSpPr>
          <p:spPr>
            <a:xfrm>
              <a:off x="3375414"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3" name="Rechteck 491"/>
            <p:cNvSpPr/>
            <p:nvPr/>
          </p:nvSpPr>
          <p:spPr>
            <a:xfrm>
              <a:off x="3527219"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4" name="Rechteck 492"/>
            <p:cNvSpPr/>
            <p:nvPr/>
          </p:nvSpPr>
          <p:spPr>
            <a:xfrm>
              <a:off x="3679025"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5" name="Rechteck 493"/>
            <p:cNvSpPr/>
            <p:nvPr/>
          </p:nvSpPr>
          <p:spPr>
            <a:xfrm>
              <a:off x="3830831"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6" name="Rechteck 494"/>
            <p:cNvSpPr/>
            <p:nvPr/>
          </p:nvSpPr>
          <p:spPr>
            <a:xfrm>
              <a:off x="3982637"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7" name="Rechteck 495"/>
            <p:cNvSpPr/>
            <p:nvPr/>
          </p:nvSpPr>
          <p:spPr>
            <a:xfrm>
              <a:off x="4134442" y="5339967"/>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8" name="Rechteck 496"/>
            <p:cNvSpPr/>
            <p:nvPr/>
          </p:nvSpPr>
          <p:spPr>
            <a:xfrm>
              <a:off x="3679025"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29" name="Rechteck 497"/>
            <p:cNvSpPr/>
            <p:nvPr/>
          </p:nvSpPr>
          <p:spPr>
            <a:xfrm>
              <a:off x="3830831"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30" name="Rechteck 498"/>
            <p:cNvSpPr/>
            <p:nvPr/>
          </p:nvSpPr>
          <p:spPr>
            <a:xfrm>
              <a:off x="3982637"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31" name="Rechteck 499"/>
            <p:cNvSpPr/>
            <p:nvPr/>
          </p:nvSpPr>
          <p:spPr>
            <a:xfrm>
              <a:off x="4134442" y="5491772"/>
              <a:ext cx="151806" cy="1518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032" name="Group 1194"/>
            <p:cNvGrpSpPr/>
            <p:nvPr/>
          </p:nvGrpSpPr>
          <p:grpSpPr>
            <a:xfrm>
              <a:off x="2464579" y="3830839"/>
              <a:ext cx="1214446" cy="1214446"/>
              <a:chOff x="4411264" y="3000372"/>
              <a:chExt cx="1214446" cy="1214446"/>
            </a:xfrm>
          </p:grpSpPr>
          <p:sp>
            <p:nvSpPr>
              <p:cNvPr id="1066" name="Rechteck 279"/>
              <p:cNvSpPr/>
              <p:nvPr/>
            </p:nvSpPr>
            <p:spPr>
              <a:xfrm>
                <a:off x="4714876"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7" name="Rechteck 280"/>
              <p:cNvSpPr/>
              <p:nvPr/>
            </p:nvSpPr>
            <p:spPr>
              <a:xfrm>
                <a:off x="4866681"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8" name="Rechteck 284"/>
              <p:cNvSpPr/>
              <p:nvPr/>
            </p:nvSpPr>
            <p:spPr>
              <a:xfrm>
                <a:off x="4411264" y="3303984"/>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9" name="Rechteck 285"/>
              <p:cNvSpPr/>
              <p:nvPr/>
            </p:nvSpPr>
            <p:spPr>
              <a:xfrm>
                <a:off x="5018487"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0" name="Rechteck 286"/>
              <p:cNvSpPr/>
              <p:nvPr/>
            </p:nvSpPr>
            <p:spPr>
              <a:xfrm>
                <a:off x="5170293" y="300037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1" name="Rechteck 287"/>
              <p:cNvSpPr/>
              <p:nvPr/>
            </p:nvSpPr>
            <p:spPr>
              <a:xfrm>
                <a:off x="5322099" y="3152178"/>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2" name="Rechteck 288"/>
              <p:cNvSpPr/>
              <p:nvPr/>
            </p:nvSpPr>
            <p:spPr>
              <a:xfrm>
                <a:off x="5473904" y="3303984"/>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3" name="Rechteck 289"/>
              <p:cNvSpPr/>
              <p:nvPr/>
            </p:nvSpPr>
            <p:spPr>
              <a:xfrm>
                <a:off x="5473904" y="3455789"/>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4" name="Rechteck 291"/>
              <p:cNvSpPr/>
              <p:nvPr/>
            </p:nvSpPr>
            <p:spPr>
              <a:xfrm>
                <a:off x="4411264" y="3759401"/>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5" name="Rechteck 293"/>
              <p:cNvSpPr/>
              <p:nvPr/>
            </p:nvSpPr>
            <p:spPr>
              <a:xfrm>
                <a:off x="4563070" y="3911207"/>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6" name="Rechteck 295"/>
              <p:cNvSpPr/>
              <p:nvPr/>
            </p:nvSpPr>
            <p:spPr>
              <a:xfrm>
                <a:off x="4714876"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7" name="Rechteck 296"/>
              <p:cNvSpPr/>
              <p:nvPr/>
            </p:nvSpPr>
            <p:spPr>
              <a:xfrm>
                <a:off x="4866681"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8" name="Rechteck 297"/>
              <p:cNvSpPr/>
              <p:nvPr/>
            </p:nvSpPr>
            <p:spPr>
              <a:xfrm>
                <a:off x="5473904" y="3607595"/>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9" name="Rechteck 298"/>
              <p:cNvSpPr/>
              <p:nvPr/>
            </p:nvSpPr>
            <p:spPr>
              <a:xfrm>
                <a:off x="5473904" y="3759401"/>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0" name="Rechteck 299"/>
              <p:cNvSpPr/>
              <p:nvPr/>
            </p:nvSpPr>
            <p:spPr>
              <a:xfrm>
                <a:off x="5322099" y="3911207"/>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1" name="Rechteck 300"/>
              <p:cNvSpPr/>
              <p:nvPr/>
            </p:nvSpPr>
            <p:spPr>
              <a:xfrm>
                <a:off x="5018487"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2" name="Rechteck 301"/>
              <p:cNvSpPr/>
              <p:nvPr/>
            </p:nvSpPr>
            <p:spPr>
              <a:xfrm>
                <a:off x="5170293" y="4063012"/>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3" name="Rechteck 504"/>
              <p:cNvSpPr/>
              <p:nvPr/>
            </p:nvSpPr>
            <p:spPr>
              <a:xfrm>
                <a:off x="4563070" y="3152178"/>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4" name="Rechteck 507"/>
              <p:cNvSpPr/>
              <p:nvPr/>
            </p:nvSpPr>
            <p:spPr>
              <a:xfrm>
                <a:off x="4411264" y="3455789"/>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5" name="Rechteck 519"/>
              <p:cNvSpPr/>
              <p:nvPr/>
            </p:nvSpPr>
            <p:spPr>
              <a:xfrm>
                <a:off x="4411264" y="3607595"/>
                <a:ext cx="151806" cy="151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33" name="Group 1195"/>
            <p:cNvGrpSpPr/>
            <p:nvPr/>
          </p:nvGrpSpPr>
          <p:grpSpPr>
            <a:xfrm>
              <a:off x="2607455" y="3973715"/>
              <a:ext cx="910835" cy="910835"/>
              <a:chOff x="6840157" y="2402079"/>
              <a:chExt cx="910835" cy="910835"/>
            </a:xfrm>
            <a:solidFill>
              <a:schemeClr val="tx1"/>
            </a:solidFill>
          </p:grpSpPr>
          <p:sp>
            <p:nvSpPr>
              <p:cNvPr id="1034" name="Rechteck 500"/>
              <p:cNvSpPr/>
              <p:nvPr/>
            </p:nvSpPr>
            <p:spPr>
              <a:xfrm>
                <a:off x="6991963"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35" name="Rechteck 502"/>
              <p:cNvSpPr/>
              <p:nvPr/>
            </p:nvSpPr>
            <p:spPr>
              <a:xfrm>
                <a:off x="6991963"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36" name="Rechteck 503"/>
              <p:cNvSpPr/>
              <p:nvPr/>
            </p:nvSpPr>
            <p:spPr>
              <a:xfrm>
                <a:off x="7143768"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37" name="Rechteck 505"/>
              <p:cNvSpPr/>
              <p:nvPr/>
            </p:nvSpPr>
            <p:spPr>
              <a:xfrm>
                <a:off x="7143768"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38" name="Rechteck 506"/>
              <p:cNvSpPr/>
              <p:nvPr/>
            </p:nvSpPr>
            <p:spPr>
              <a:xfrm>
                <a:off x="6840157"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39" name="Rechteck 508"/>
              <p:cNvSpPr/>
              <p:nvPr/>
            </p:nvSpPr>
            <p:spPr>
              <a:xfrm>
                <a:off x="6840157"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0" name="Rechteck 509"/>
              <p:cNvSpPr/>
              <p:nvPr/>
            </p:nvSpPr>
            <p:spPr>
              <a:xfrm>
                <a:off x="6991963"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1" name="Rechteck 510"/>
              <p:cNvSpPr/>
              <p:nvPr/>
            </p:nvSpPr>
            <p:spPr>
              <a:xfrm>
                <a:off x="7143768"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2" name="Rechteck 511"/>
              <p:cNvSpPr/>
              <p:nvPr/>
            </p:nvSpPr>
            <p:spPr>
              <a:xfrm>
                <a:off x="7295574"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3" name="Rechteck 512"/>
              <p:cNvSpPr/>
              <p:nvPr/>
            </p:nvSpPr>
            <p:spPr>
              <a:xfrm>
                <a:off x="7447380" y="2402079"/>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4" name="Rechteck 513"/>
              <p:cNvSpPr/>
              <p:nvPr/>
            </p:nvSpPr>
            <p:spPr>
              <a:xfrm>
                <a:off x="7295574"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5" name="Rechteck 514"/>
              <p:cNvSpPr/>
              <p:nvPr/>
            </p:nvSpPr>
            <p:spPr>
              <a:xfrm>
                <a:off x="7447380"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6" name="Rechteck 515"/>
              <p:cNvSpPr/>
              <p:nvPr/>
            </p:nvSpPr>
            <p:spPr>
              <a:xfrm>
                <a:off x="7599186" y="2553885"/>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7" name="Rechteck 516"/>
              <p:cNvSpPr/>
              <p:nvPr/>
            </p:nvSpPr>
            <p:spPr>
              <a:xfrm>
                <a:off x="7295574"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8" name="Rechteck 517"/>
              <p:cNvSpPr/>
              <p:nvPr/>
            </p:nvSpPr>
            <p:spPr>
              <a:xfrm>
                <a:off x="7447380"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9" name="Rechteck 518"/>
              <p:cNvSpPr/>
              <p:nvPr/>
            </p:nvSpPr>
            <p:spPr>
              <a:xfrm>
                <a:off x="7599186" y="2705690"/>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0" name="Rechteck 520"/>
              <p:cNvSpPr/>
              <p:nvPr/>
            </p:nvSpPr>
            <p:spPr>
              <a:xfrm>
                <a:off x="6840157"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1" name="Rechteck 521"/>
              <p:cNvSpPr/>
              <p:nvPr/>
            </p:nvSpPr>
            <p:spPr>
              <a:xfrm>
                <a:off x="6991963"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2" name="Rechteck 522"/>
              <p:cNvSpPr/>
              <p:nvPr/>
            </p:nvSpPr>
            <p:spPr>
              <a:xfrm>
                <a:off x="7143768"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3" name="Rechteck 523"/>
              <p:cNvSpPr/>
              <p:nvPr/>
            </p:nvSpPr>
            <p:spPr>
              <a:xfrm>
                <a:off x="6840157"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4" name="Rechteck 524"/>
              <p:cNvSpPr/>
              <p:nvPr/>
            </p:nvSpPr>
            <p:spPr>
              <a:xfrm>
                <a:off x="6991963"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5" name="Rechteck 525"/>
              <p:cNvSpPr/>
              <p:nvPr/>
            </p:nvSpPr>
            <p:spPr>
              <a:xfrm>
                <a:off x="7143768"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6" name="Rechteck 526"/>
              <p:cNvSpPr/>
              <p:nvPr/>
            </p:nvSpPr>
            <p:spPr>
              <a:xfrm>
                <a:off x="6991963"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7" name="Rechteck 527"/>
              <p:cNvSpPr/>
              <p:nvPr/>
            </p:nvSpPr>
            <p:spPr>
              <a:xfrm>
                <a:off x="7143768"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8" name="Rechteck 528"/>
              <p:cNvSpPr/>
              <p:nvPr/>
            </p:nvSpPr>
            <p:spPr>
              <a:xfrm>
                <a:off x="7295574"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9" name="Rechteck 529"/>
              <p:cNvSpPr/>
              <p:nvPr/>
            </p:nvSpPr>
            <p:spPr>
              <a:xfrm>
                <a:off x="7447380"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0" name="Rechteck 530"/>
              <p:cNvSpPr/>
              <p:nvPr/>
            </p:nvSpPr>
            <p:spPr>
              <a:xfrm>
                <a:off x="7599186" y="2857496"/>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1" name="Rechteck 531"/>
              <p:cNvSpPr/>
              <p:nvPr/>
            </p:nvSpPr>
            <p:spPr>
              <a:xfrm>
                <a:off x="7295574"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2" name="Rechteck 532"/>
              <p:cNvSpPr/>
              <p:nvPr/>
            </p:nvSpPr>
            <p:spPr>
              <a:xfrm>
                <a:off x="7447380"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3" name="Rechteck 533"/>
              <p:cNvSpPr/>
              <p:nvPr/>
            </p:nvSpPr>
            <p:spPr>
              <a:xfrm>
                <a:off x="7599186" y="3009302"/>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4" name="Rechteck 534"/>
              <p:cNvSpPr/>
              <p:nvPr/>
            </p:nvSpPr>
            <p:spPr>
              <a:xfrm>
                <a:off x="7295574"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5" name="Rechteck 535"/>
              <p:cNvSpPr/>
              <p:nvPr/>
            </p:nvSpPr>
            <p:spPr>
              <a:xfrm>
                <a:off x="7447380" y="3161108"/>
                <a:ext cx="151806" cy="151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Tree>
    <p:custDataLst>
      <p:tags r:id="rId1"/>
    </p:custDataLst>
    <p:extLst>
      <p:ext uri="{BB962C8B-B14F-4D97-AF65-F5344CB8AC3E}">
        <p14:creationId xmlns:p14="http://schemas.microsoft.com/office/powerpoint/2010/main" val="3061588745"/>
      </p:ext>
    </p:extLst>
  </p:cSld>
  <p:clrMapOvr>
    <a:masterClrMapping/>
  </p:clrMapOvr>
  <mc:AlternateContent xmlns:mc="http://schemas.openxmlformats.org/markup-compatibility/2006" xmlns:p14="http://schemas.microsoft.com/office/powerpoint/2010/main">
    <mc:Choice Requires="p14">
      <p:transition spd="med" p14:dur="700" advTm="521">
        <p:fade/>
      </p:transition>
    </mc:Choice>
    <mc:Fallback xmlns="">
      <p:transition spd="med" advTm="52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4"/>
                                        </p:tgtEl>
                                        <p:attrNameLst>
                                          <p:attrName>style.visibility</p:attrName>
                                        </p:attrNameLst>
                                      </p:cBhvr>
                                      <p:to>
                                        <p:strVal val="visible"/>
                                      </p:to>
                                    </p:set>
                                    <p:animEffect transition="in" filter="wipe(left)">
                                      <p:cBhvr>
                                        <p:cTn id="7" dur="500"/>
                                        <p:tgtEl>
                                          <p:spTgt spid="6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01"/>
                                        </p:tgtEl>
                                        <p:attrNameLst>
                                          <p:attrName>style.visibility</p:attrName>
                                        </p:attrNameLst>
                                      </p:cBhvr>
                                      <p:to>
                                        <p:strVal val="visible"/>
                                      </p:to>
                                    </p:set>
                                    <p:animEffect transition="in" filter="fade">
                                      <p:cBhvr>
                                        <p:cTn id="11" dur="500"/>
                                        <p:tgtEl>
                                          <p:spTgt spid="60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16"/>
                                        </p:tgtEl>
                                        <p:attrNameLst>
                                          <p:attrName>style.visibility</p:attrName>
                                        </p:attrNameLst>
                                      </p:cBhvr>
                                      <p:to>
                                        <p:strVal val="visible"/>
                                      </p:to>
                                    </p:set>
                                    <p:animEffect transition="in" filter="fade">
                                      <p:cBhvr>
                                        <p:cTn id="14" dur="500"/>
                                        <p:tgtEl>
                                          <p:spTgt spid="6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17"/>
                                        </p:tgtEl>
                                        <p:attrNameLst>
                                          <p:attrName>style.visibility</p:attrName>
                                        </p:attrNameLst>
                                      </p:cBhvr>
                                      <p:to>
                                        <p:strVal val="visible"/>
                                      </p:to>
                                    </p:set>
                                    <p:animEffect transition="in" filter="fade">
                                      <p:cBhvr>
                                        <p:cTn id="17" dur="500"/>
                                        <p:tgtEl>
                                          <p:spTgt spid="6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18"/>
                                        </p:tgtEl>
                                        <p:attrNameLst>
                                          <p:attrName>style.visibility</p:attrName>
                                        </p:attrNameLst>
                                      </p:cBhvr>
                                      <p:to>
                                        <p:strVal val="visible"/>
                                      </p:to>
                                    </p:set>
                                    <p:animEffect transition="in" filter="fade">
                                      <p:cBhvr>
                                        <p:cTn id="20" dur="500"/>
                                        <p:tgtEl>
                                          <p:spTgt spid="618"/>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625"/>
                                        </p:tgtEl>
                                        <p:attrNameLst>
                                          <p:attrName>style.visibility</p:attrName>
                                        </p:attrNameLst>
                                      </p:cBhvr>
                                      <p:to>
                                        <p:strVal val="visible"/>
                                      </p:to>
                                    </p:set>
                                    <p:animEffect transition="in" filter="wipe(left)">
                                      <p:cBhvr>
                                        <p:cTn id="24" dur="500"/>
                                        <p:tgtEl>
                                          <p:spTgt spid="625"/>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619"/>
                                        </p:tgtEl>
                                        <p:attrNameLst>
                                          <p:attrName>style.visibility</p:attrName>
                                        </p:attrNameLst>
                                      </p:cBhvr>
                                      <p:to>
                                        <p:strVal val="visible"/>
                                      </p:to>
                                    </p:set>
                                    <p:animEffect transition="in" filter="fade">
                                      <p:cBhvr>
                                        <p:cTn id="28" dur="500"/>
                                        <p:tgtEl>
                                          <p:spTgt spid="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0" animBg="1"/>
      <p:bldP spid="616" grpId="0" animBg="1"/>
      <p:bldP spid="617" grpId="0" animBg="1"/>
      <p:bldP spid="618" grpId="0" animBg="1"/>
      <p:bldP spid="619" grpId="0" animBg="1"/>
      <p:bldP spid="624" grpId="0" animBg="1"/>
      <p:bldP spid="62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8" name="Picture 107" descr="DiagVolTree_Implem1.png"/>
          <p:cNvPicPr>
            <a:picLocks noChangeAspect="1"/>
          </p:cNvPicPr>
          <p:nvPr/>
        </p:nvPicPr>
        <p:blipFill>
          <a:blip r:embed="rId4" cstate="print">
            <a:lum bright="6000"/>
          </a:blip>
          <a:srcRect l="92089" t="89250" r="1691" b="3316"/>
          <a:stretch>
            <a:fillRect/>
          </a:stretch>
        </p:blipFill>
        <p:spPr>
          <a:xfrm>
            <a:off x="8220052" y="4037635"/>
            <a:ext cx="2181317" cy="2174035"/>
          </a:xfrm>
          <a:prstGeom prst="rect">
            <a:avLst/>
          </a:prstGeom>
          <a:noFill/>
          <a:ln>
            <a:noFill/>
          </a:ln>
          <a:effectLst>
            <a:outerShdw blurRad="292100" dist="139700" dir="2700000" algn="tl" rotWithShape="0">
              <a:srgbClr val="333333">
                <a:alpha val="65000"/>
              </a:srgbClr>
            </a:outerShdw>
          </a:effectLst>
        </p:spPr>
      </p:pic>
      <p:pic>
        <p:nvPicPr>
          <p:cNvPr id="107" name="Picture 106" descr="DiagVolTree_Implem1.png"/>
          <p:cNvPicPr>
            <a:picLocks noChangeAspect="1"/>
          </p:cNvPicPr>
          <p:nvPr/>
        </p:nvPicPr>
        <p:blipFill>
          <a:blip r:embed="rId4" cstate="print">
            <a:lum bright="6000"/>
          </a:blip>
          <a:srcRect l="92089" t="89250" r="1691" b="3316"/>
          <a:stretch>
            <a:fillRect/>
          </a:stretch>
        </p:blipFill>
        <p:spPr>
          <a:xfrm>
            <a:off x="8220053" y="5096319"/>
            <a:ext cx="1119087" cy="1115351"/>
          </a:xfrm>
          <a:prstGeom prst="rect">
            <a:avLst/>
          </a:prstGeom>
          <a:noFill/>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normAutofit/>
          </a:bodyPr>
          <a:lstStyle/>
          <a:p>
            <a:r>
              <a:rPr lang="en-US" dirty="0" smtClean="0"/>
              <a:t>Volume Ray-Casting</a:t>
            </a:r>
            <a:endParaRPr lang="en-US" dirty="0"/>
          </a:p>
        </p:txBody>
      </p:sp>
      <p:sp>
        <p:nvSpPr>
          <p:cNvPr id="127" name="Content Placeholder 126"/>
          <p:cNvSpPr>
            <a:spLocks noGrp="1"/>
          </p:cNvSpPr>
          <p:nvPr>
            <p:ph sz="quarter" idx="13"/>
          </p:nvPr>
        </p:nvSpPr>
        <p:spPr/>
        <p:txBody>
          <a:bodyPr/>
          <a:lstStyle/>
          <a:p>
            <a:pPr>
              <a:buNone/>
            </a:pPr>
            <a:r>
              <a:rPr lang="en-US" dirty="0" smtClean="0"/>
              <a:t> </a:t>
            </a:r>
            <a:endParaRPr lang="en-US" dirty="0"/>
          </a:p>
        </p:txBody>
      </p:sp>
      <p:sp>
        <p:nvSpPr>
          <p:cNvPr id="4" name="Oval 3"/>
          <p:cNvSpPr/>
          <p:nvPr/>
        </p:nvSpPr>
        <p:spPr>
          <a:xfrm>
            <a:off x="4952992" y="1643049"/>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1</a:t>
            </a:r>
          </a:p>
        </p:txBody>
      </p:sp>
      <p:sp>
        <p:nvSpPr>
          <p:cNvPr id="6" name="Oval 5"/>
          <p:cNvSpPr/>
          <p:nvPr/>
        </p:nvSpPr>
        <p:spPr>
          <a:xfrm>
            <a:off x="3452793" y="2786057"/>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2</a:t>
            </a:r>
          </a:p>
        </p:txBody>
      </p:sp>
      <p:cxnSp>
        <p:nvCxnSpPr>
          <p:cNvPr id="7" name="Straight Arrow Connector 6"/>
          <p:cNvCxnSpPr>
            <a:stCxn id="4" idx="3"/>
            <a:endCxn id="6" idx="0"/>
          </p:cNvCxnSpPr>
          <p:nvPr/>
        </p:nvCxnSpPr>
        <p:spPr>
          <a:xfrm rot="5400000">
            <a:off x="4006441" y="1766271"/>
            <a:ext cx="716175" cy="13233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6453189" y="2786057"/>
            <a:ext cx="500067" cy="500067"/>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i="1" dirty="0"/>
              <a:t>3</a:t>
            </a:r>
          </a:p>
        </p:txBody>
      </p:sp>
      <p:cxnSp>
        <p:nvCxnSpPr>
          <p:cNvPr id="9" name="Straight Arrow Connector 8"/>
          <p:cNvCxnSpPr>
            <a:stCxn id="4" idx="5"/>
            <a:endCxn id="8" idx="0"/>
          </p:cNvCxnSpPr>
          <p:nvPr/>
        </p:nvCxnSpPr>
        <p:spPr>
          <a:xfrm rot="16200000" flipH="1">
            <a:off x="5683438" y="1766271"/>
            <a:ext cx="716175" cy="13233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 name="Picture 9" descr="BrickWithBorder.png"/>
          <p:cNvPicPr>
            <a:picLocks noChangeAspect="1"/>
          </p:cNvPicPr>
          <p:nvPr/>
        </p:nvPicPr>
        <p:blipFill>
          <a:blip r:embed="rId5" cstate="print"/>
          <a:stretch>
            <a:fillRect/>
          </a:stretch>
        </p:blipFill>
        <p:spPr>
          <a:xfrm>
            <a:off x="4952993" y="2214553"/>
            <a:ext cx="544788" cy="500067"/>
          </a:xfrm>
          <a:prstGeom prst="rect">
            <a:avLst/>
          </a:prstGeom>
          <a:ln>
            <a:noFill/>
          </a:ln>
          <a:effectLst>
            <a:outerShdw blurRad="292100" dist="139700" dir="2700000" algn="tl" rotWithShape="0">
              <a:srgbClr val="333333">
                <a:alpha val="65000"/>
              </a:srgbClr>
            </a:outerShdw>
          </a:effectLst>
        </p:spPr>
      </p:pic>
      <p:pic>
        <p:nvPicPr>
          <p:cNvPr id="12" name="Picture 11" descr="BrickWithBorder.png"/>
          <p:cNvPicPr>
            <a:picLocks noChangeAspect="1"/>
          </p:cNvPicPr>
          <p:nvPr/>
        </p:nvPicPr>
        <p:blipFill>
          <a:blip r:embed="rId5" cstate="print"/>
          <a:stretch>
            <a:fillRect/>
          </a:stretch>
        </p:blipFill>
        <p:spPr>
          <a:xfrm>
            <a:off x="3452795" y="3357561"/>
            <a:ext cx="544788" cy="500067"/>
          </a:xfrm>
          <a:prstGeom prst="rect">
            <a:avLst/>
          </a:prstGeom>
          <a:ln>
            <a:noFill/>
          </a:ln>
          <a:effectLst>
            <a:outerShdw blurRad="292100" dist="139700" dir="2700000" algn="tl" rotWithShape="0">
              <a:srgbClr val="333333">
                <a:alpha val="65000"/>
              </a:srgbClr>
            </a:outerShdw>
          </a:effectLst>
        </p:spPr>
      </p:pic>
      <p:cxnSp>
        <p:nvCxnSpPr>
          <p:cNvPr id="13" name="Elbow Connector 12"/>
          <p:cNvCxnSpPr>
            <a:stCxn id="6" idx="4"/>
            <a:endCxn id="12" idx="0"/>
          </p:cNvCxnSpPr>
          <p:nvPr/>
        </p:nvCxnSpPr>
        <p:spPr>
          <a:xfrm rot="16200000" flipH="1">
            <a:off x="3678289" y="3310664"/>
            <a:ext cx="71439" cy="2236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2452661" y="3930861"/>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4</a:t>
            </a:r>
          </a:p>
        </p:txBody>
      </p:sp>
      <p:cxnSp>
        <p:nvCxnSpPr>
          <p:cNvPr id="16" name="Straight Arrow Connector 15"/>
          <p:cNvCxnSpPr>
            <a:stCxn id="6" idx="3"/>
            <a:endCxn id="15" idx="0"/>
          </p:cNvCxnSpPr>
          <p:nvPr/>
        </p:nvCxnSpPr>
        <p:spPr>
          <a:xfrm rot="5400000">
            <a:off x="2755377" y="3160211"/>
            <a:ext cx="717971" cy="8233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524364" y="3929065"/>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5</a:t>
            </a:r>
          </a:p>
        </p:txBody>
      </p:sp>
      <p:cxnSp>
        <p:nvCxnSpPr>
          <p:cNvPr id="18" name="Straight Arrow Connector 17"/>
          <p:cNvCxnSpPr>
            <a:stCxn id="6" idx="5"/>
            <a:endCxn id="17" idx="0"/>
          </p:cNvCxnSpPr>
          <p:nvPr/>
        </p:nvCxnSpPr>
        <p:spPr>
          <a:xfrm rot="16200000" flipH="1">
            <a:off x="3968926" y="3123593"/>
            <a:ext cx="716175" cy="894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0" name="Picture 19" descr="BrickWithBorder.png"/>
          <p:cNvPicPr>
            <a:picLocks noChangeAspect="1"/>
          </p:cNvPicPr>
          <p:nvPr/>
        </p:nvPicPr>
        <p:blipFill>
          <a:blip r:embed="rId5" cstate="print"/>
          <a:stretch>
            <a:fillRect/>
          </a:stretch>
        </p:blipFill>
        <p:spPr>
          <a:xfrm>
            <a:off x="2452663" y="4500569"/>
            <a:ext cx="544788" cy="500067"/>
          </a:xfrm>
          <a:prstGeom prst="rect">
            <a:avLst/>
          </a:prstGeom>
          <a:ln>
            <a:noFill/>
          </a:ln>
          <a:effectLst>
            <a:outerShdw blurRad="292100" dist="139700" dir="2700000" algn="tl" rotWithShape="0">
              <a:srgbClr val="333333">
                <a:alpha val="65000"/>
              </a:srgbClr>
            </a:outerShdw>
          </a:effectLst>
        </p:spPr>
      </p:pic>
      <p:cxnSp>
        <p:nvCxnSpPr>
          <p:cNvPr id="21" name="Elbow Connector 20"/>
          <p:cNvCxnSpPr>
            <a:stCxn id="15" idx="4"/>
            <a:endCxn id="20" idx="0"/>
          </p:cNvCxnSpPr>
          <p:nvPr/>
        </p:nvCxnSpPr>
        <p:spPr>
          <a:xfrm rot="16200000" flipH="1">
            <a:off x="2679053" y="4454569"/>
            <a:ext cx="69643" cy="2236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31" name="Picture 30" descr="BrickWithBorder.png"/>
          <p:cNvPicPr>
            <a:picLocks noChangeAspect="1"/>
          </p:cNvPicPr>
          <p:nvPr/>
        </p:nvPicPr>
        <p:blipFill>
          <a:blip r:embed="rId5" cstate="print"/>
          <a:stretch>
            <a:fillRect/>
          </a:stretch>
        </p:blipFill>
        <p:spPr>
          <a:xfrm>
            <a:off x="4524365" y="4498772"/>
            <a:ext cx="544788" cy="500067"/>
          </a:xfrm>
          <a:prstGeom prst="rect">
            <a:avLst/>
          </a:prstGeom>
          <a:ln>
            <a:noFill/>
          </a:ln>
          <a:effectLst>
            <a:outerShdw blurRad="292100" dist="139700" dir="2700000" algn="tl" rotWithShape="0">
              <a:srgbClr val="333333">
                <a:alpha val="65000"/>
              </a:srgbClr>
            </a:outerShdw>
          </a:effectLst>
        </p:spPr>
      </p:pic>
      <p:cxnSp>
        <p:nvCxnSpPr>
          <p:cNvPr id="32" name="Elbow Connector 31"/>
          <p:cNvCxnSpPr>
            <a:stCxn id="17" idx="4"/>
            <a:endCxn id="31" idx="0"/>
          </p:cNvCxnSpPr>
          <p:nvPr/>
        </p:nvCxnSpPr>
        <p:spPr>
          <a:xfrm rot="16200000" flipH="1">
            <a:off x="4750757" y="4452773"/>
            <a:ext cx="69640" cy="2236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4" name="Straight Connector 25"/>
          <p:cNvCxnSpPr/>
          <p:nvPr/>
        </p:nvCxnSpPr>
        <p:spPr>
          <a:xfrm>
            <a:off x="2952696" y="1857365"/>
            <a:ext cx="2000296" cy="1588"/>
          </a:xfrm>
          <a:prstGeom prst="bent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1881157" y="5072073"/>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6</a:t>
            </a:r>
          </a:p>
        </p:txBody>
      </p:sp>
      <p:cxnSp>
        <p:nvCxnSpPr>
          <p:cNvPr id="36" name="Straight Arrow Connector 35"/>
          <p:cNvCxnSpPr>
            <a:stCxn id="15" idx="3"/>
            <a:endCxn id="35" idx="0"/>
          </p:cNvCxnSpPr>
          <p:nvPr/>
        </p:nvCxnSpPr>
        <p:spPr>
          <a:xfrm rot="5400000">
            <a:off x="1971355" y="4517532"/>
            <a:ext cx="714379" cy="3947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3095604" y="5072073"/>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7</a:t>
            </a:r>
          </a:p>
        </p:txBody>
      </p:sp>
      <p:cxnSp>
        <p:nvCxnSpPr>
          <p:cNvPr id="38" name="Straight Arrow Connector 37"/>
          <p:cNvCxnSpPr>
            <a:stCxn id="15" idx="5"/>
            <a:endCxn id="37" idx="0"/>
          </p:cNvCxnSpPr>
          <p:nvPr/>
        </p:nvCxnSpPr>
        <p:spPr>
          <a:xfrm rot="16200000" flipH="1">
            <a:off x="2755377" y="4481814"/>
            <a:ext cx="714379" cy="4661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0" name="Picture 39" descr="BrickWithBorder.png"/>
          <p:cNvPicPr>
            <a:picLocks noChangeAspect="1"/>
          </p:cNvPicPr>
          <p:nvPr/>
        </p:nvPicPr>
        <p:blipFill>
          <a:blip r:embed="rId5" cstate="print"/>
          <a:stretch>
            <a:fillRect/>
          </a:stretch>
        </p:blipFill>
        <p:spPr>
          <a:xfrm>
            <a:off x="1809721" y="5643577"/>
            <a:ext cx="544788" cy="500067"/>
          </a:xfrm>
          <a:prstGeom prst="rect">
            <a:avLst/>
          </a:prstGeom>
          <a:ln>
            <a:noFill/>
          </a:ln>
          <a:effectLst>
            <a:outerShdw blurRad="292100" dist="139700" dir="2700000" algn="tl" rotWithShape="0">
              <a:srgbClr val="333333">
                <a:alpha val="65000"/>
              </a:srgbClr>
            </a:outerShdw>
          </a:effectLst>
        </p:spPr>
      </p:pic>
      <p:cxnSp>
        <p:nvCxnSpPr>
          <p:cNvPr id="41" name="Elbow Connector 40"/>
          <p:cNvCxnSpPr>
            <a:stCxn id="35" idx="4"/>
            <a:endCxn id="40" idx="0"/>
          </p:cNvCxnSpPr>
          <p:nvPr/>
        </p:nvCxnSpPr>
        <p:spPr>
          <a:xfrm rot="5400000">
            <a:off x="2070934" y="5583322"/>
            <a:ext cx="71439" cy="490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43" name="Picture 42" descr="BrickWithBorder.png"/>
          <p:cNvPicPr>
            <a:picLocks noChangeAspect="1"/>
          </p:cNvPicPr>
          <p:nvPr/>
        </p:nvPicPr>
        <p:blipFill>
          <a:blip r:embed="rId5" cstate="print"/>
          <a:stretch>
            <a:fillRect/>
          </a:stretch>
        </p:blipFill>
        <p:spPr>
          <a:xfrm>
            <a:off x="3095605" y="5653076"/>
            <a:ext cx="544788" cy="500067"/>
          </a:xfrm>
          <a:prstGeom prst="rect">
            <a:avLst/>
          </a:prstGeom>
          <a:ln>
            <a:noFill/>
          </a:ln>
          <a:effectLst>
            <a:outerShdw blurRad="292100" dist="139700" dir="2700000" algn="tl" rotWithShape="0">
              <a:srgbClr val="333333">
                <a:alpha val="65000"/>
              </a:srgbClr>
            </a:outerShdw>
          </a:effectLst>
        </p:spPr>
      </p:pic>
      <p:cxnSp>
        <p:nvCxnSpPr>
          <p:cNvPr id="44" name="Elbow Connector 43"/>
          <p:cNvCxnSpPr>
            <a:stCxn id="37" idx="4"/>
            <a:endCxn id="43" idx="0"/>
          </p:cNvCxnSpPr>
          <p:nvPr/>
        </p:nvCxnSpPr>
        <p:spPr>
          <a:xfrm rot="16200000" flipH="1">
            <a:off x="3316349" y="5601429"/>
            <a:ext cx="80936" cy="2236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2" name="Elbow Connector 51"/>
          <p:cNvCxnSpPr>
            <a:stCxn id="10" idx="0"/>
            <a:endCxn id="4" idx="4"/>
          </p:cNvCxnSpPr>
          <p:nvPr/>
        </p:nvCxnSpPr>
        <p:spPr>
          <a:xfrm rot="16200000" flipV="1">
            <a:off x="5178487" y="2167656"/>
            <a:ext cx="71439" cy="2236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75" name="Oval 74"/>
          <p:cNvSpPr/>
          <p:nvPr/>
        </p:nvSpPr>
        <p:spPr>
          <a:xfrm>
            <a:off x="3952860" y="5072073"/>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8</a:t>
            </a:r>
          </a:p>
        </p:txBody>
      </p:sp>
      <p:cxnSp>
        <p:nvCxnSpPr>
          <p:cNvPr id="76" name="Straight Arrow Connector 75"/>
          <p:cNvCxnSpPr>
            <a:endCxn id="75" idx="0"/>
          </p:cNvCxnSpPr>
          <p:nvPr/>
        </p:nvCxnSpPr>
        <p:spPr>
          <a:xfrm rot="5400000">
            <a:off x="4043057" y="4517532"/>
            <a:ext cx="714379" cy="3947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5167305" y="5072073"/>
            <a:ext cx="500067" cy="50006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i="1" dirty="0"/>
              <a:t>9</a:t>
            </a:r>
          </a:p>
        </p:txBody>
      </p:sp>
      <p:cxnSp>
        <p:nvCxnSpPr>
          <p:cNvPr id="78" name="Straight Arrow Connector 77"/>
          <p:cNvCxnSpPr>
            <a:endCxn id="77" idx="0"/>
          </p:cNvCxnSpPr>
          <p:nvPr/>
        </p:nvCxnSpPr>
        <p:spPr>
          <a:xfrm rot="16200000" flipH="1">
            <a:off x="4827977" y="4482713"/>
            <a:ext cx="714379" cy="4643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79" name="Picture 78" descr="BrickWithBorder.png"/>
          <p:cNvPicPr>
            <a:picLocks noChangeAspect="1"/>
          </p:cNvPicPr>
          <p:nvPr/>
        </p:nvPicPr>
        <p:blipFill>
          <a:blip r:embed="rId5" cstate="print"/>
          <a:stretch>
            <a:fillRect/>
          </a:stretch>
        </p:blipFill>
        <p:spPr>
          <a:xfrm>
            <a:off x="3881423" y="5643577"/>
            <a:ext cx="544788" cy="500067"/>
          </a:xfrm>
          <a:prstGeom prst="rect">
            <a:avLst/>
          </a:prstGeom>
          <a:ln>
            <a:noFill/>
          </a:ln>
          <a:effectLst>
            <a:outerShdw blurRad="292100" dist="139700" dir="2700000" algn="tl" rotWithShape="0">
              <a:srgbClr val="333333">
                <a:alpha val="65000"/>
              </a:srgbClr>
            </a:outerShdw>
          </a:effectLst>
        </p:spPr>
      </p:pic>
      <p:pic>
        <p:nvPicPr>
          <p:cNvPr id="80" name="Picture 79" descr="BrickWithBorder.png"/>
          <p:cNvPicPr>
            <a:picLocks noChangeAspect="1"/>
          </p:cNvPicPr>
          <p:nvPr/>
        </p:nvPicPr>
        <p:blipFill>
          <a:blip r:embed="rId5" cstate="print"/>
          <a:stretch>
            <a:fillRect/>
          </a:stretch>
        </p:blipFill>
        <p:spPr>
          <a:xfrm>
            <a:off x="5167307" y="5653076"/>
            <a:ext cx="544788" cy="500067"/>
          </a:xfrm>
          <a:prstGeom prst="rect">
            <a:avLst/>
          </a:prstGeom>
          <a:ln>
            <a:noFill/>
          </a:ln>
          <a:effectLst>
            <a:outerShdw blurRad="292100" dist="139700" dir="2700000" algn="tl" rotWithShape="0">
              <a:srgbClr val="333333">
                <a:alpha val="65000"/>
              </a:srgbClr>
            </a:outerShdw>
          </a:effectLst>
        </p:spPr>
      </p:pic>
      <p:cxnSp>
        <p:nvCxnSpPr>
          <p:cNvPr id="134" name="Elbow Connector 133"/>
          <p:cNvCxnSpPr>
            <a:stCxn id="75" idx="4"/>
            <a:endCxn id="79" idx="0"/>
          </p:cNvCxnSpPr>
          <p:nvPr/>
        </p:nvCxnSpPr>
        <p:spPr>
          <a:xfrm rot="5400000">
            <a:off x="4142637" y="5583322"/>
            <a:ext cx="71439" cy="4907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37" name="Elbow Connector 136"/>
          <p:cNvCxnSpPr>
            <a:stCxn id="77" idx="4"/>
            <a:endCxn id="80" idx="0"/>
          </p:cNvCxnSpPr>
          <p:nvPr/>
        </p:nvCxnSpPr>
        <p:spPr>
          <a:xfrm rot="16200000" flipH="1">
            <a:off x="5388051" y="5601429"/>
            <a:ext cx="80936" cy="2236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123" name="Picture 18" descr="DiagAvalanche1"/>
          <p:cNvPicPr>
            <a:picLocks noChangeAspect="1" noChangeArrowheads="1"/>
          </p:cNvPicPr>
          <p:nvPr/>
        </p:nvPicPr>
        <p:blipFill>
          <a:blip r:embed="rId6" cstate="print"/>
          <a:srcRect l="9719" t="48635" r="54678" b="15528"/>
          <a:stretch>
            <a:fillRect/>
          </a:stretch>
        </p:blipFill>
        <p:spPr bwMode="auto">
          <a:xfrm flipH="1">
            <a:off x="8310579" y="1074956"/>
            <a:ext cx="2000264" cy="2000264"/>
          </a:xfrm>
          <a:prstGeom prst="rect">
            <a:avLst/>
          </a:prstGeom>
          <a:noFill/>
          <a:ln w="9525">
            <a:noFill/>
            <a:miter lim="800000"/>
            <a:headEnd/>
            <a:tailEnd/>
          </a:ln>
        </p:spPr>
      </p:pic>
      <p:sp>
        <p:nvSpPr>
          <p:cNvPr id="114" name="Rectangle 113"/>
          <p:cNvSpPr/>
          <p:nvPr/>
        </p:nvSpPr>
        <p:spPr>
          <a:xfrm rot="5400000">
            <a:off x="8310579" y="1074956"/>
            <a:ext cx="2000264" cy="2000264"/>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14"/>
          <p:cNvGrpSpPr/>
          <p:nvPr/>
        </p:nvGrpSpPr>
        <p:grpSpPr>
          <a:xfrm>
            <a:off x="8310579" y="1074956"/>
            <a:ext cx="2000264" cy="2000264"/>
            <a:chOff x="6572264" y="3857628"/>
            <a:chExt cx="2000264" cy="2000264"/>
          </a:xfrm>
        </p:grpSpPr>
        <p:sp>
          <p:nvSpPr>
            <p:cNvPr id="116" name="Rectangle 115"/>
            <p:cNvSpPr/>
            <p:nvPr/>
          </p:nvSpPr>
          <p:spPr>
            <a:xfrm rot="5400000">
              <a:off x="7572396" y="4857760"/>
              <a:ext cx="1000132" cy="1000132"/>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rot="5400000">
              <a:off x="6572264" y="3857628"/>
              <a:ext cx="1000132" cy="1000132"/>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18"/>
          <p:cNvGrpSpPr/>
          <p:nvPr/>
        </p:nvGrpSpPr>
        <p:grpSpPr>
          <a:xfrm>
            <a:off x="8310579" y="2075089"/>
            <a:ext cx="1000132" cy="1000132"/>
            <a:chOff x="6572264" y="4857760"/>
            <a:chExt cx="1000132" cy="1000132"/>
          </a:xfrm>
        </p:grpSpPr>
        <p:sp>
          <p:nvSpPr>
            <p:cNvPr id="120" name="Rectangle 119"/>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2" name="Straight Arrow Connector 121"/>
          <p:cNvCxnSpPr/>
          <p:nvPr/>
        </p:nvCxnSpPr>
        <p:spPr>
          <a:xfrm>
            <a:off x="7739074" y="2718031"/>
            <a:ext cx="2928927" cy="1588"/>
          </a:xfrm>
          <a:prstGeom prst="straightConnector1">
            <a:avLst/>
          </a:prstGeom>
          <a:ln w="31750">
            <a:solidFill>
              <a:srgbClr val="FF0000"/>
            </a:solidFill>
            <a:prstDash val="dash"/>
            <a:tailEnd type="arrow"/>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4" name="Group 123"/>
          <p:cNvGrpSpPr/>
          <p:nvPr/>
        </p:nvGrpSpPr>
        <p:grpSpPr>
          <a:xfrm>
            <a:off x="8310577" y="2575153"/>
            <a:ext cx="500067" cy="500067"/>
            <a:chOff x="6572264" y="4857760"/>
            <a:chExt cx="1000132" cy="1000132"/>
          </a:xfrm>
        </p:grpSpPr>
        <p:sp>
          <p:nvSpPr>
            <p:cNvPr id="125" name="Rectangle 124"/>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29"/>
          <p:cNvGrpSpPr/>
          <p:nvPr/>
        </p:nvGrpSpPr>
        <p:grpSpPr>
          <a:xfrm>
            <a:off x="8810644" y="2575153"/>
            <a:ext cx="500067" cy="500067"/>
            <a:chOff x="6572264" y="4857760"/>
            <a:chExt cx="1000132" cy="1000132"/>
          </a:xfrm>
        </p:grpSpPr>
        <p:sp>
          <p:nvSpPr>
            <p:cNvPr id="131" name="Rectangle 130"/>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139"/>
          <p:cNvGrpSpPr/>
          <p:nvPr/>
        </p:nvGrpSpPr>
        <p:grpSpPr>
          <a:xfrm>
            <a:off x="8310577" y="2075088"/>
            <a:ext cx="500067" cy="500067"/>
            <a:chOff x="6572264" y="4857760"/>
            <a:chExt cx="1000132" cy="1000132"/>
          </a:xfrm>
        </p:grpSpPr>
        <p:sp>
          <p:nvSpPr>
            <p:cNvPr id="141" name="Rectangle 140"/>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142"/>
          <p:cNvGrpSpPr/>
          <p:nvPr/>
        </p:nvGrpSpPr>
        <p:grpSpPr>
          <a:xfrm>
            <a:off x="8810644" y="2075088"/>
            <a:ext cx="500067" cy="500067"/>
            <a:chOff x="6572264" y="4857760"/>
            <a:chExt cx="1000132" cy="1000132"/>
          </a:xfrm>
        </p:grpSpPr>
        <p:sp>
          <p:nvSpPr>
            <p:cNvPr id="144" name="Rectangle 143"/>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145"/>
          <p:cNvGrpSpPr/>
          <p:nvPr/>
        </p:nvGrpSpPr>
        <p:grpSpPr>
          <a:xfrm>
            <a:off x="9310711" y="1074957"/>
            <a:ext cx="1000132" cy="1000132"/>
            <a:chOff x="6572264" y="4857760"/>
            <a:chExt cx="1000132" cy="1000132"/>
          </a:xfrm>
        </p:grpSpPr>
        <p:sp>
          <p:nvSpPr>
            <p:cNvPr id="147" name="Rectangle 146"/>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148"/>
          <p:cNvGrpSpPr/>
          <p:nvPr/>
        </p:nvGrpSpPr>
        <p:grpSpPr>
          <a:xfrm>
            <a:off x="8310579" y="1074957"/>
            <a:ext cx="1000132" cy="1000132"/>
            <a:chOff x="6572264" y="4857760"/>
            <a:chExt cx="1000132" cy="1000132"/>
          </a:xfrm>
        </p:grpSpPr>
        <p:sp>
          <p:nvSpPr>
            <p:cNvPr id="150" name="Rectangle 149"/>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151"/>
          <p:cNvGrpSpPr/>
          <p:nvPr/>
        </p:nvGrpSpPr>
        <p:grpSpPr>
          <a:xfrm>
            <a:off x="8810644" y="1575021"/>
            <a:ext cx="500067" cy="500067"/>
            <a:chOff x="6572264" y="4857760"/>
            <a:chExt cx="1000132" cy="1000132"/>
          </a:xfrm>
        </p:grpSpPr>
        <p:sp>
          <p:nvSpPr>
            <p:cNvPr id="153" name="Rectangle 152"/>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154"/>
          <p:cNvGrpSpPr/>
          <p:nvPr/>
        </p:nvGrpSpPr>
        <p:grpSpPr>
          <a:xfrm>
            <a:off x="9310709" y="1575021"/>
            <a:ext cx="500067" cy="500067"/>
            <a:chOff x="6572264" y="4857760"/>
            <a:chExt cx="1000132" cy="1000132"/>
          </a:xfrm>
        </p:grpSpPr>
        <p:sp>
          <p:nvSpPr>
            <p:cNvPr id="156" name="Rectangle 155"/>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157"/>
          <p:cNvGrpSpPr/>
          <p:nvPr/>
        </p:nvGrpSpPr>
        <p:grpSpPr>
          <a:xfrm>
            <a:off x="9310709" y="1074956"/>
            <a:ext cx="500067" cy="500067"/>
            <a:chOff x="6572264" y="4857760"/>
            <a:chExt cx="1000132" cy="1000132"/>
          </a:xfrm>
        </p:grpSpPr>
        <p:sp>
          <p:nvSpPr>
            <p:cNvPr id="159" name="Rectangle 158"/>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160"/>
          <p:cNvGrpSpPr/>
          <p:nvPr/>
        </p:nvGrpSpPr>
        <p:grpSpPr>
          <a:xfrm>
            <a:off x="9810776" y="1074956"/>
            <a:ext cx="500067" cy="500067"/>
            <a:chOff x="6572264" y="4857760"/>
            <a:chExt cx="1000132" cy="1000132"/>
          </a:xfrm>
        </p:grpSpPr>
        <p:sp>
          <p:nvSpPr>
            <p:cNvPr id="162" name="Rectangle 161"/>
            <p:cNvSpPr/>
            <p:nvPr/>
          </p:nvSpPr>
          <p:spPr>
            <a:xfrm rot="5400000">
              <a:off x="7072330" y="5357826"/>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p:cNvSpPr/>
            <p:nvPr/>
          </p:nvSpPr>
          <p:spPr>
            <a:xfrm rot="5400000">
              <a:off x="6572264" y="4857760"/>
              <a:ext cx="500066" cy="500066"/>
            </a:xfrm>
            <a:prstGeom prst="rect">
              <a:avLst/>
            </a:prstGeom>
            <a:no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9" name="Oval 168"/>
          <p:cNvSpPr/>
          <p:nvPr/>
        </p:nvSpPr>
        <p:spPr>
          <a:xfrm>
            <a:off x="4952993" y="1643049"/>
            <a:ext cx="500067" cy="50006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1</a:t>
            </a:r>
          </a:p>
        </p:txBody>
      </p:sp>
      <p:sp>
        <p:nvSpPr>
          <p:cNvPr id="170" name="Oval 169"/>
          <p:cNvSpPr/>
          <p:nvPr/>
        </p:nvSpPr>
        <p:spPr>
          <a:xfrm>
            <a:off x="3452793" y="2786057"/>
            <a:ext cx="500067" cy="50006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2</a:t>
            </a:r>
          </a:p>
        </p:txBody>
      </p:sp>
      <p:sp>
        <p:nvSpPr>
          <p:cNvPr id="171" name="Oval 170"/>
          <p:cNvSpPr/>
          <p:nvPr/>
        </p:nvSpPr>
        <p:spPr>
          <a:xfrm>
            <a:off x="2452629" y="3929065"/>
            <a:ext cx="500067" cy="50006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4</a:t>
            </a:r>
          </a:p>
        </p:txBody>
      </p:sp>
      <p:sp>
        <p:nvSpPr>
          <p:cNvPr id="172" name="Oval 171"/>
          <p:cNvSpPr/>
          <p:nvPr/>
        </p:nvSpPr>
        <p:spPr>
          <a:xfrm>
            <a:off x="4524332" y="3929065"/>
            <a:ext cx="500067" cy="50006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5</a:t>
            </a:r>
          </a:p>
        </p:txBody>
      </p:sp>
      <p:sp>
        <p:nvSpPr>
          <p:cNvPr id="173" name="Oval 172"/>
          <p:cNvSpPr/>
          <p:nvPr/>
        </p:nvSpPr>
        <p:spPr>
          <a:xfrm>
            <a:off x="1881157" y="5072073"/>
            <a:ext cx="500067" cy="50006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6</a:t>
            </a:r>
          </a:p>
        </p:txBody>
      </p:sp>
      <p:sp>
        <p:nvSpPr>
          <p:cNvPr id="174" name="Oval 173"/>
          <p:cNvSpPr/>
          <p:nvPr/>
        </p:nvSpPr>
        <p:spPr>
          <a:xfrm>
            <a:off x="3095572" y="5072073"/>
            <a:ext cx="500067" cy="500067"/>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i="1" dirty="0"/>
              <a:t>7</a:t>
            </a:r>
          </a:p>
        </p:txBody>
      </p:sp>
      <p:sp>
        <p:nvSpPr>
          <p:cNvPr id="177" name="Oval 176"/>
          <p:cNvSpPr/>
          <p:nvPr/>
        </p:nvSpPr>
        <p:spPr>
          <a:xfrm>
            <a:off x="6453189" y="2786057"/>
            <a:ext cx="500067" cy="500067"/>
          </a:xfrm>
          <a:prstGeom prst="ellipse">
            <a:avLst/>
          </a:prstGeom>
          <a:effectLst>
            <a:glow rad="63500">
              <a:schemeClr val="accent3">
                <a:satMod val="175000"/>
                <a:alpha val="40000"/>
              </a:schemeClr>
            </a:glow>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i="1" dirty="0"/>
              <a:t>3</a:t>
            </a:r>
          </a:p>
        </p:txBody>
      </p:sp>
      <p:sp>
        <p:nvSpPr>
          <p:cNvPr id="178" name="Rectangle 177"/>
          <p:cNvSpPr/>
          <p:nvPr/>
        </p:nvSpPr>
        <p:spPr>
          <a:xfrm rot="5400000">
            <a:off x="8310577" y="1074958"/>
            <a:ext cx="2000265" cy="2000265"/>
          </a:xfrm>
          <a:prstGeom prst="rect">
            <a:avLst/>
          </a:prstGeom>
          <a:noFill/>
          <a:ln w="12700">
            <a:solidFill>
              <a:schemeClr val="accent3"/>
            </a:solidFill>
          </a:ln>
          <a:effectLst>
            <a:glow rad="63500">
              <a:schemeClr val="accent3">
                <a:satMod val="175000"/>
                <a:alpha val="4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p:cNvSpPr/>
          <p:nvPr/>
        </p:nvSpPr>
        <p:spPr>
          <a:xfrm rot="5400000">
            <a:off x="8310579" y="2075090"/>
            <a:ext cx="1000132" cy="1000132"/>
          </a:xfrm>
          <a:prstGeom prst="rect">
            <a:avLst/>
          </a:prstGeom>
          <a:noFill/>
          <a:ln w="6350">
            <a:solidFill>
              <a:schemeClr val="accent3"/>
            </a:solidFill>
          </a:ln>
          <a:effectLst>
            <a:glow rad="63500">
              <a:schemeClr val="accent3">
                <a:satMod val="175000"/>
                <a:alpha val="4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p:cNvSpPr/>
          <p:nvPr/>
        </p:nvSpPr>
        <p:spPr>
          <a:xfrm rot="5400000">
            <a:off x="8310577" y="2575153"/>
            <a:ext cx="500067" cy="500067"/>
          </a:xfrm>
          <a:prstGeom prst="rect">
            <a:avLst/>
          </a:prstGeom>
          <a:noFill/>
          <a:ln w="6350">
            <a:solidFill>
              <a:schemeClr val="accent3"/>
            </a:solidFill>
          </a:ln>
          <a:effectLst>
            <a:glow rad="63500">
              <a:schemeClr val="accent3">
                <a:satMod val="175000"/>
                <a:alpha val="4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rot="5400000">
            <a:off x="8316295" y="2569439"/>
            <a:ext cx="247636" cy="259068"/>
          </a:xfrm>
          <a:prstGeom prst="rect">
            <a:avLst/>
          </a:prstGeom>
          <a:noFill/>
          <a:ln w="6350">
            <a:solidFill>
              <a:schemeClr val="accent3"/>
            </a:solidFill>
          </a:ln>
          <a:effectLst>
            <a:glow rad="63500">
              <a:schemeClr val="accent3">
                <a:satMod val="175000"/>
                <a:alpha val="4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p:cNvSpPr/>
          <p:nvPr/>
        </p:nvSpPr>
        <p:spPr>
          <a:xfrm rot="5400000">
            <a:off x="8562034" y="2575147"/>
            <a:ext cx="251447" cy="251460"/>
          </a:xfrm>
          <a:prstGeom prst="rect">
            <a:avLst/>
          </a:prstGeom>
          <a:noFill/>
          <a:ln w="6350">
            <a:solidFill>
              <a:schemeClr val="accent3"/>
            </a:solidFill>
          </a:ln>
          <a:effectLst>
            <a:glow rad="63500">
              <a:schemeClr val="accent3">
                <a:satMod val="175000"/>
                <a:alpha val="4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p:nvSpPr>
        <p:spPr>
          <a:xfrm rot="5400000">
            <a:off x="8810644" y="2575153"/>
            <a:ext cx="500067" cy="500067"/>
          </a:xfrm>
          <a:prstGeom prst="rect">
            <a:avLst/>
          </a:prstGeom>
          <a:noFill/>
          <a:ln w="6350">
            <a:solidFill>
              <a:schemeClr val="accent3"/>
            </a:solidFill>
          </a:ln>
          <a:effectLst>
            <a:glow rad="63500">
              <a:schemeClr val="accent3">
                <a:satMod val="175000"/>
                <a:alpha val="4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rot="5400000">
            <a:off x="9310711" y="2075089"/>
            <a:ext cx="1000132" cy="1000132"/>
          </a:xfrm>
          <a:prstGeom prst="rect">
            <a:avLst/>
          </a:prstGeom>
          <a:noFill/>
          <a:ln w="6350">
            <a:solidFill>
              <a:schemeClr val="accent3"/>
            </a:solidFill>
          </a:ln>
          <a:effectLst>
            <a:glow rad="63500">
              <a:schemeClr val="accent3">
                <a:satMod val="175000"/>
                <a:alpha val="40000"/>
              </a:schemeClr>
            </a:glow>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6" name="Picture 185" descr="BrickWithBorder.png"/>
          <p:cNvPicPr>
            <a:picLocks noChangeAspect="1"/>
          </p:cNvPicPr>
          <p:nvPr/>
        </p:nvPicPr>
        <p:blipFill>
          <a:blip r:embed="rId5" cstate="print">
            <a:duotone>
              <a:schemeClr val="accent3">
                <a:shade val="45000"/>
                <a:satMod val="135000"/>
              </a:schemeClr>
              <a:prstClr val="white"/>
            </a:duotone>
          </a:blip>
          <a:stretch>
            <a:fillRect/>
          </a:stretch>
        </p:blipFill>
        <p:spPr>
          <a:xfrm>
            <a:off x="1809689" y="5643577"/>
            <a:ext cx="544788" cy="500067"/>
          </a:xfrm>
          <a:prstGeom prst="rect">
            <a:avLst/>
          </a:prstGeom>
          <a:noFill/>
          <a:ln>
            <a:noFill/>
          </a:ln>
          <a:effectLst>
            <a:glow rad="228600">
              <a:schemeClr val="accent3">
                <a:satMod val="175000"/>
                <a:alpha val="40000"/>
              </a:schemeClr>
            </a:glow>
            <a:outerShdw blurRad="292100" dist="139700" dir="2700000" algn="tl" rotWithShape="0">
              <a:srgbClr val="333333">
                <a:alpha val="65000"/>
              </a:srgbClr>
            </a:outerShdw>
          </a:effectLst>
        </p:spPr>
      </p:pic>
      <p:pic>
        <p:nvPicPr>
          <p:cNvPr id="187" name="Picture 186" descr="BrickWithBorder.png"/>
          <p:cNvPicPr>
            <a:picLocks noChangeAspect="1"/>
          </p:cNvPicPr>
          <p:nvPr/>
        </p:nvPicPr>
        <p:blipFill>
          <a:blip r:embed="rId5" cstate="print">
            <a:duotone>
              <a:schemeClr val="accent3">
                <a:shade val="45000"/>
                <a:satMod val="135000"/>
              </a:schemeClr>
              <a:prstClr val="white"/>
            </a:duotone>
          </a:blip>
          <a:stretch>
            <a:fillRect/>
          </a:stretch>
        </p:blipFill>
        <p:spPr>
          <a:xfrm>
            <a:off x="3095573" y="5643577"/>
            <a:ext cx="544788" cy="500067"/>
          </a:xfrm>
          <a:prstGeom prst="rect">
            <a:avLst/>
          </a:prstGeom>
          <a:noFill/>
          <a:ln>
            <a:noFill/>
          </a:ln>
          <a:effectLst>
            <a:glow rad="228600">
              <a:schemeClr val="accent3">
                <a:satMod val="175000"/>
                <a:alpha val="40000"/>
              </a:schemeClr>
            </a:glow>
            <a:outerShdw blurRad="292100" dist="139700" dir="2700000" algn="tl" rotWithShape="0">
              <a:srgbClr val="333333">
                <a:alpha val="65000"/>
              </a:srgbClr>
            </a:outerShdw>
          </a:effectLst>
        </p:spPr>
      </p:pic>
      <p:pic>
        <p:nvPicPr>
          <p:cNvPr id="188" name="Picture 187" descr="BrickWithBorder.png"/>
          <p:cNvPicPr>
            <a:picLocks noChangeAspect="1"/>
          </p:cNvPicPr>
          <p:nvPr/>
        </p:nvPicPr>
        <p:blipFill>
          <a:blip r:embed="rId5" cstate="print">
            <a:duotone>
              <a:schemeClr val="accent3">
                <a:shade val="45000"/>
                <a:satMod val="135000"/>
              </a:schemeClr>
              <a:prstClr val="white"/>
            </a:duotone>
          </a:blip>
          <a:stretch>
            <a:fillRect/>
          </a:stretch>
        </p:blipFill>
        <p:spPr>
          <a:xfrm>
            <a:off x="4524333" y="4500569"/>
            <a:ext cx="544788" cy="500067"/>
          </a:xfrm>
          <a:prstGeom prst="rect">
            <a:avLst/>
          </a:prstGeom>
          <a:noFill/>
          <a:ln>
            <a:noFill/>
          </a:ln>
          <a:effectLst>
            <a:glow rad="228600">
              <a:schemeClr val="accent3">
                <a:satMod val="175000"/>
                <a:alpha val="40000"/>
              </a:schemeClr>
            </a:glow>
            <a:outerShdw blurRad="292100" dist="139700" dir="2700000" algn="tl" rotWithShape="0">
              <a:srgbClr val="333333">
                <a:alpha val="65000"/>
              </a:srgbClr>
            </a:outerShdw>
          </a:effectLst>
        </p:spPr>
      </p:pic>
      <p:cxnSp>
        <p:nvCxnSpPr>
          <p:cNvPr id="189" name="Straight Arrow Connector 188"/>
          <p:cNvCxnSpPr/>
          <p:nvPr/>
        </p:nvCxnSpPr>
        <p:spPr>
          <a:xfrm>
            <a:off x="7739075" y="2718031"/>
            <a:ext cx="1571636" cy="1588"/>
          </a:xfrm>
          <a:prstGeom prst="straightConnector1">
            <a:avLst/>
          </a:prstGeom>
          <a:ln w="31750">
            <a:solidFill>
              <a:srgbClr val="FF0000"/>
            </a:solidFill>
            <a:prstDash val="dash"/>
            <a:tailEnd type="arrow"/>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a:off x="7739073" y="2718031"/>
            <a:ext cx="1071571" cy="1588"/>
          </a:xfrm>
          <a:prstGeom prst="straightConnector1">
            <a:avLst/>
          </a:prstGeom>
          <a:ln w="31750">
            <a:solidFill>
              <a:srgbClr val="FF0000"/>
            </a:solidFill>
            <a:prstDash val="dash"/>
            <a:tailEnd type="arrow"/>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739075" y="2718029"/>
            <a:ext cx="807712" cy="1891"/>
          </a:xfrm>
          <a:prstGeom prst="straightConnector1">
            <a:avLst/>
          </a:prstGeom>
          <a:ln w="31750">
            <a:solidFill>
              <a:srgbClr val="FF0000"/>
            </a:solidFill>
            <a:prstDash val="dash"/>
            <a:tailEnd type="arrow"/>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V="1">
            <a:off x="7686129" y="2718017"/>
            <a:ext cx="552443" cy="15"/>
          </a:xfrm>
          <a:prstGeom prst="straightConnector1">
            <a:avLst/>
          </a:prstGeom>
          <a:ln w="31750">
            <a:solidFill>
              <a:srgbClr val="FF0000"/>
            </a:solidFill>
            <a:prstDash val="dash"/>
            <a:tailEnd type="arrow"/>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3510875" y="1074956"/>
            <a:ext cx="1285884" cy="646331"/>
          </a:xfrm>
          <a:prstGeom prst="rect">
            <a:avLst/>
          </a:prstGeom>
          <a:noFill/>
        </p:spPr>
        <p:txBody>
          <a:bodyPr wrap="square" rtlCol="0">
            <a:spAutoFit/>
          </a:bodyPr>
          <a:lstStyle/>
          <a:p>
            <a:r>
              <a:rPr lang="en-US" b="1" i="1" dirty="0"/>
              <a:t>Tree Descent</a:t>
            </a:r>
          </a:p>
        </p:txBody>
      </p:sp>
      <p:sp>
        <p:nvSpPr>
          <p:cNvPr id="201" name="TextBox 200"/>
          <p:cNvSpPr txBox="1"/>
          <p:nvPr/>
        </p:nvSpPr>
        <p:spPr>
          <a:xfrm>
            <a:off x="1452499" y="6211669"/>
            <a:ext cx="1285884" cy="646331"/>
          </a:xfrm>
          <a:prstGeom prst="rect">
            <a:avLst/>
          </a:prstGeom>
          <a:noFill/>
        </p:spPr>
        <p:txBody>
          <a:bodyPr wrap="square" rtlCol="0">
            <a:spAutoFit/>
          </a:bodyPr>
          <a:lstStyle/>
          <a:p>
            <a:pPr algn="ctr"/>
            <a:r>
              <a:rPr lang="en-US" b="1" i="1" dirty="0"/>
              <a:t>Brick Marching</a:t>
            </a:r>
          </a:p>
        </p:txBody>
      </p:sp>
      <p:sp>
        <p:nvSpPr>
          <p:cNvPr id="202" name="TextBox 201"/>
          <p:cNvSpPr txBox="1"/>
          <p:nvPr/>
        </p:nvSpPr>
        <p:spPr>
          <a:xfrm>
            <a:off x="2738383" y="6211669"/>
            <a:ext cx="1285884" cy="646331"/>
          </a:xfrm>
          <a:prstGeom prst="rect">
            <a:avLst/>
          </a:prstGeom>
          <a:noFill/>
        </p:spPr>
        <p:txBody>
          <a:bodyPr wrap="square" rtlCol="0">
            <a:spAutoFit/>
          </a:bodyPr>
          <a:lstStyle/>
          <a:p>
            <a:pPr algn="ctr"/>
            <a:r>
              <a:rPr lang="en-US" b="1" i="1" dirty="0"/>
              <a:t>Brick Marching</a:t>
            </a:r>
          </a:p>
        </p:txBody>
      </p:sp>
      <p:sp>
        <p:nvSpPr>
          <p:cNvPr id="203" name="TextBox 202"/>
          <p:cNvSpPr txBox="1"/>
          <p:nvPr/>
        </p:nvSpPr>
        <p:spPr>
          <a:xfrm>
            <a:off x="5238713" y="4286256"/>
            <a:ext cx="1285884" cy="646331"/>
          </a:xfrm>
          <a:prstGeom prst="rect">
            <a:avLst/>
          </a:prstGeom>
          <a:noFill/>
        </p:spPr>
        <p:txBody>
          <a:bodyPr wrap="square" rtlCol="0">
            <a:spAutoFit/>
          </a:bodyPr>
          <a:lstStyle/>
          <a:p>
            <a:r>
              <a:rPr lang="en-US" b="1" i="1" dirty="0"/>
              <a:t>Brick Marching</a:t>
            </a:r>
          </a:p>
        </p:txBody>
      </p:sp>
      <p:sp>
        <p:nvSpPr>
          <p:cNvPr id="204" name="TextBox 203"/>
          <p:cNvSpPr txBox="1"/>
          <p:nvPr/>
        </p:nvSpPr>
        <p:spPr>
          <a:xfrm>
            <a:off x="6060283" y="3286125"/>
            <a:ext cx="1285884" cy="646331"/>
          </a:xfrm>
          <a:prstGeom prst="rect">
            <a:avLst/>
          </a:prstGeom>
          <a:noFill/>
        </p:spPr>
        <p:txBody>
          <a:bodyPr wrap="square" rtlCol="0">
            <a:spAutoFit/>
          </a:bodyPr>
          <a:lstStyle/>
          <a:p>
            <a:pPr algn="ctr"/>
            <a:r>
              <a:rPr lang="en-US" b="1" i="1" dirty="0"/>
              <a:t>Skip Node</a:t>
            </a:r>
          </a:p>
        </p:txBody>
      </p:sp>
      <p:pic>
        <p:nvPicPr>
          <p:cNvPr id="103" name="Picture 102" descr="OctreeLOD_1.png"/>
          <p:cNvPicPr>
            <a:picLocks noChangeAspect="1"/>
          </p:cNvPicPr>
          <p:nvPr/>
        </p:nvPicPr>
        <p:blipFill>
          <a:blip r:embed="rId7" cstate="print"/>
          <a:srcRect t="86608" r="91688" b="3300"/>
          <a:stretch>
            <a:fillRect/>
          </a:stretch>
        </p:blipFill>
        <p:spPr>
          <a:xfrm rot="2529850">
            <a:off x="7196287" y="2521618"/>
            <a:ext cx="447775" cy="471039"/>
          </a:xfrm>
          <a:prstGeom prst="rect">
            <a:avLst/>
          </a:prstGeom>
          <a:ln>
            <a:noFill/>
          </a:ln>
          <a:effectLst>
            <a:outerShdw blurRad="50800" dist="38100" dir="8100000" algn="tr" rotWithShape="0">
              <a:prstClr val="black">
                <a:alpha val="40000"/>
              </a:prstClr>
            </a:outerShdw>
          </a:effectLst>
        </p:spPr>
      </p:pic>
      <p:pic>
        <p:nvPicPr>
          <p:cNvPr id="105" name="Picture 104" descr="DiagVolTree_Implem1.png"/>
          <p:cNvPicPr>
            <a:picLocks noChangeAspect="1"/>
          </p:cNvPicPr>
          <p:nvPr/>
        </p:nvPicPr>
        <p:blipFill>
          <a:blip r:embed="rId4" cstate="print">
            <a:lum bright="6000"/>
          </a:blip>
          <a:srcRect l="92089" t="89250" r="1691" b="3316"/>
          <a:stretch>
            <a:fillRect/>
          </a:stretch>
        </p:blipFill>
        <p:spPr>
          <a:xfrm>
            <a:off x="8220053" y="5623791"/>
            <a:ext cx="589847" cy="587879"/>
          </a:xfrm>
          <a:prstGeom prst="rect">
            <a:avLst/>
          </a:prstGeom>
          <a:noFill/>
          <a:ln>
            <a:noFill/>
          </a:ln>
          <a:effectLst>
            <a:outerShdw blurRad="292100" dist="139700" dir="2700000" algn="tl" rotWithShape="0">
              <a:srgbClr val="333333">
                <a:alpha val="65000"/>
              </a:srgbClr>
            </a:outerShdw>
          </a:effectLst>
        </p:spPr>
      </p:pic>
      <p:pic>
        <p:nvPicPr>
          <p:cNvPr id="109" name="Picture 108" descr="DiagVolTree_Implem1.png"/>
          <p:cNvPicPr>
            <a:picLocks noChangeAspect="1"/>
          </p:cNvPicPr>
          <p:nvPr/>
        </p:nvPicPr>
        <p:blipFill>
          <a:blip r:embed="rId4" cstate="print">
            <a:lum bright="6000"/>
          </a:blip>
          <a:srcRect l="92089" t="89250" r="1691" b="3316"/>
          <a:stretch>
            <a:fillRect/>
          </a:stretch>
        </p:blipFill>
        <p:spPr>
          <a:xfrm>
            <a:off x="8220051" y="5623791"/>
            <a:ext cx="305459" cy="304439"/>
          </a:xfrm>
          <a:prstGeom prst="rect">
            <a:avLst/>
          </a:prstGeom>
          <a:noFill/>
          <a:ln>
            <a:noFill/>
          </a:ln>
          <a:effectLst>
            <a:outerShdw blurRad="292100" dist="139700" dir="2700000" algn="tl" rotWithShape="0">
              <a:srgbClr val="333333">
                <a:alpha val="65000"/>
              </a:srgbClr>
            </a:outerShdw>
          </a:effectLst>
        </p:spPr>
      </p:pic>
      <p:pic>
        <p:nvPicPr>
          <p:cNvPr id="110" name="Picture 109" descr="OctreeLOD_1.png"/>
          <p:cNvPicPr>
            <a:picLocks noChangeAspect="1"/>
          </p:cNvPicPr>
          <p:nvPr/>
        </p:nvPicPr>
        <p:blipFill>
          <a:blip r:embed="rId7" cstate="print"/>
          <a:srcRect t="86608" r="91688" b="3300"/>
          <a:stretch>
            <a:fillRect/>
          </a:stretch>
        </p:blipFill>
        <p:spPr>
          <a:xfrm rot="2529850">
            <a:off x="7295610" y="5515230"/>
            <a:ext cx="447775" cy="471039"/>
          </a:xfrm>
          <a:prstGeom prst="rect">
            <a:avLst/>
          </a:prstGeom>
          <a:ln>
            <a:noFill/>
          </a:ln>
          <a:effectLst>
            <a:outerShdw blurRad="50800" dist="38100" dir="8100000" algn="tr" rotWithShape="0">
              <a:prstClr val="black">
                <a:alpha val="40000"/>
              </a:prstClr>
            </a:outerShdw>
          </a:effectLst>
        </p:spPr>
      </p:pic>
      <p:pic>
        <p:nvPicPr>
          <p:cNvPr id="111" name="Picture 110" descr="DiagVolTree_Implem1.png"/>
          <p:cNvPicPr>
            <a:picLocks noChangeAspect="1"/>
          </p:cNvPicPr>
          <p:nvPr/>
        </p:nvPicPr>
        <p:blipFill>
          <a:blip r:embed="rId4" cstate="print">
            <a:lum bright="6000"/>
          </a:blip>
          <a:srcRect l="92089" t="89250" r="1691" b="3316"/>
          <a:stretch>
            <a:fillRect/>
          </a:stretch>
        </p:blipFill>
        <p:spPr>
          <a:xfrm>
            <a:off x="8513785" y="5626955"/>
            <a:ext cx="305459" cy="304439"/>
          </a:xfrm>
          <a:prstGeom prst="rect">
            <a:avLst/>
          </a:prstGeom>
          <a:noFill/>
          <a:ln>
            <a:noFill/>
          </a:ln>
          <a:effectLst>
            <a:outerShdw blurRad="292100" dist="139700" dir="2700000" algn="tl" rotWithShape="0">
              <a:srgbClr val="333333">
                <a:alpha val="65000"/>
              </a:srgbClr>
            </a:outerShdw>
          </a:effectLst>
        </p:spPr>
      </p:pic>
      <p:pic>
        <p:nvPicPr>
          <p:cNvPr id="113" name="Picture 112" descr="DiagVolTree_Implem1.png"/>
          <p:cNvPicPr>
            <a:picLocks noChangeAspect="1"/>
          </p:cNvPicPr>
          <p:nvPr/>
        </p:nvPicPr>
        <p:blipFill>
          <a:blip r:embed="rId4" cstate="print">
            <a:lum bright="6000"/>
          </a:blip>
          <a:srcRect l="92089" t="89250" r="1691" b="3316"/>
          <a:stretch>
            <a:fillRect/>
          </a:stretch>
        </p:blipFill>
        <p:spPr>
          <a:xfrm>
            <a:off x="8763698" y="5623791"/>
            <a:ext cx="589847" cy="587879"/>
          </a:xfrm>
          <a:prstGeom prst="rect">
            <a:avLst/>
          </a:prstGeom>
          <a:noFill/>
          <a:ln>
            <a:noFill/>
          </a:ln>
          <a:effectLst>
            <a:outerShdw blurRad="292100" dist="139700" dir="2700000" algn="tl" rotWithShape="0">
              <a:srgbClr val="333333">
                <a:alpha val="65000"/>
              </a:srgbClr>
            </a:outerShdw>
          </a:effectLst>
        </p:spPr>
      </p:pic>
      <p:sp>
        <p:nvSpPr>
          <p:cNvPr id="115" name="Rounded Rectangle 48"/>
          <p:cNvSpPr/>
          <p:nvPr/>
        </p:nvSpPr>
        <p:spPr>
          <a:xfrm>
            <a:off x="7077634" y="928669"/>
            <a:ext cx="3590367" cy="5929331"/>
          </a:xfrm>
          <a:prstGeom prst="roundRect">
            <a:avLst>
              <a:gd name="adj" fmla="val 10628"/>
            </a:avLst>
          </a:prstGeom>
          <a:noFill/>
          <a:ln w="25400">
            <a:solidFill>
              <a:schemeClr val="accent5">
                <a:alpha val="41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p:cNvSpPr txBox="1"/>
          <p:nvPr/>
        </p:nvSpPr>
        <p:spPr>
          <a:xfrm>
            <a:off x="8217929" y="6283107"/>
            <a:ext cx="2214112" cy="646331"/>
          </a:xfrm>
          <a:prstGeom prst="rect">
            <a:avLst/>
          </a:prstGeom>
          <a:noFill/>
        </p:spPr>
        <p:txBody>
          <a:bodyPr wrap="square" rtlCol="0">
            <a:spAutoFit/>
          </a:bodyPr>
          <a:lstStyle/>
          <a:p>
            <a:pPr algn="ctr"/>
            <a:r>
              <a:rPr lang="en-US" i="1" dirty="0"/>
              <a:t>Per-ray LOD evaluation</a:t>
            </a:r>
          </a:p>
        </p:txBody>
      </p:sp>
      <p:sp>
        <p:nvSpPr>
          <p:cNvPr id="119" name="TextBox 118"/>
          <p:cNvSpPr txBox="1"/>
          <p:nvPr/>
        </p:nvSpPr>
        <p:spPr>
          <a:xfrm>
            <a:off x="8114759" y="3134516"/>
            <a:ext cx="2214112" cy="369332"/>
          </a:xfrm>
          <a:prstGeom prst="rect">
            <a:avLst/>
          </a:prstGeom>
          <a:noFill/>
        </p:spPr>
        <p:txBody>
          <a:bodyPr wrap="square" rtlCol="0">
            <a:spAutoFit/>
          </a:bodyPr>
          <a:lstStyle/>
          <a:p>
            <a:pPr algn="ctr"/>
            <a:r>
              <a:rPr lang="en-US" i="1" dirty="0"/>
              <a:t>Ray traversal</a:t>
            </a:r>
          </a:p>
        </p:txBody>
      </p:sp>
      <p:pic>
        <p:nvPicPr>
          <p:cNvPr id="124" name="Picture 123" descr="DiagVolTree_Implem1.png"/>
          <p:cNvPicPr>
            <a:picLocks noChangeAspect="1"/>
          </p:cNvPicPr>
          <p:nvPr/>
        </p:nvPicPr>
        <p:blipFill>
          <a:blip r:embed="rId4" cstate="print">
            <a:lum bright="6000"/>
          </a:blip>
          <a:srcRect l="92089" t="89250" r="1691" b="3316"/>
          <a:stretch>
            <a:fillRect/>
          </a:stretch>
        </p:blipFill>
        <p:spPr>
          <a:xfrm>
            <a:off x="8217929" y="5623791"/>
            <a:ext cx="305459" cy="304439"/>
          </a:xfrm>
          <a:prstGeom prst="rect">
            <a:avLst/>
          </a:prstGeom>
          <a:noFill/>
          <a:ln w="25400">
            <a:solidFill>
              <a:srgbClr val="FF0000"/>
            </a:solidFill>
          </a:ln>
          <a:effectLst>
            <a:outerShdw blurRad="292100" dist="139700" dir="2700000" algn="tl" rotWithShape="0">
              <a:srgbClr val="333333">
                <a:alpha val="65000"/>
              </a:srgbClr>
            </a:outerShdw>
          </a:effectLst>
        </p:spPr>
      </p:pic>
      <p:pic>
        <p:nvPicPr>
          <p:cNvPr id="128" name="Picture 127" descr="DiagVolTree_Implem1.png"/>
          <p:cNvPicPr>
            <a:picLocks noChangeAspect="1"/>
          </p:cNvPicPr>
          <p:nvPr/>
        </p:nvPicPr>
        <p:blipFill>
          <a:blip r:embed="rId4" cstate="print">
            <a:lum bright="6000"/>
          </a:blip>
          <a:srcRect l="92089" t="89250" r="1691" b="3316"/>
          <a:stretch>
            <a:fillRect/>
          </a:stretch>
        </p:blipFill>
        <p:spPr>
          <a:xfrm>
            <a:off x="8513785" y="5623791"/>
            <a:ext cx="305459" cy="304439"/>
          </a:xfrm>
          <a:prstGeom prst="rect">
            <a:avLst/>
          </a:prstGeom>
          <a:noFill/>
          <a:ln w="25400">
            <a:solidFill>
              <a:srgbClr val="FF0000"/>
            </a:solidFill>
          </a:ln>
          <a:effectLst>
            <a:outerShdw blurRad="292100" dist="139700" dir="2700000" algn="tl" rotWithShape="0">
              <a:srgbClr val="333333">
                <a:alpha val="65000"/>
              </a:srgbClr>
            </a:outerShdw>
          </a:effectLst>
        </p:spPr>
      </p:pic>
      <p:pic>
        <p:nvPicPr>
          <p:cNvPr id="129" name="Picture 128" descr="DiagVolTree_Implem1.png"/>
          <p:cNvPicPr>
            <a:picLocks noChangeAspect="1"/>
          </p:cNvPicPr>
          <p:nvPr/>
        </p:nvPicPr>
        <p:blipFill>
          <a:blip r:embed="rId4" cstate="print">
            <a:lum bright="6000"/>
          </a:blip>
          <a:srcRect l="92089" t="89250" r="1691" b="3316"/>
          <a:stretch>
            <a:fillRect/>
          </a:stretch>
        </p:blipFill>
        <p:spPr>
          <a:xfrm>
            <a:off x="8763698" y="5623791"/>
            <a:ext cx="589847" cy="587879"/>
          </a:xfrm>
          <a:prstGeom prst="rect">
            <a:avLst/>
          </a:prstGeom>
          <a:noFill/>
          <a:ln w="25400">
            <a:solidFill>
              <a:srgbClr val="FF0000"/>
            </a:solidFill>
          </a:ln>
          <a:effectLst>
            <a:outerShdw blurRad="292100" dist="139700" dir="2700000" algn="tl" rotWithShape="0">
              <a:srgbClr val="333333">
                <a:alpha val="65000"/>
              </a:srgbClr>
            </a:outerShdw>
          </a:effectLst>
        </p:spPr>
      </p:pic>
      <p:sp>
        <p:nvSpPr>
          <p:cNvPr id="104" name="Trapezoid 103"/>
          <p:cNvSpPr/>
          <p:nvPr/>
        </p:nvSpPr>
        <p:spPr>
          <a:xfrm rot="5400000" flipV="1">
            <a:off x="8995886" y="4449657"/>
            <a:ext cx="304789" cy="2571768"/>
          </a:xfrm>
          <a:prstGeom prst="trapezoid">
            <a:avLst>
              <a:gd name="adj" fmla="val 44838"/>
            </a:avLst>
          </a:prstGeom>
          <a:no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Abgerundetes Rechteck 129"/>
          <p:cNvSpPr/>
          <p:nvPr/>
        </p:nvSpPr>
        <p:spPr>
          <a:xfrm>
            <a:off x="3843909" y="5057366"/>
            <a:ext cx="1966339" cy="115771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3" name="TextBox 132"/>
          <p:cNvSpPr txBox="1"/>
          <p:nvPr/>
        </p:nvSpPr>
        <p:spPr>
          <a:xfrm>
            <a:off x="3961354" y="6198577"/>
            <a:ext cx="2983409" cy="461665"/>
          </a:xfrm>
          <a:prstGeom prst="rect">
            <a:avLst/>
          </a:prstGeom>
          <a:noFill/>
        </p:spPr>
        <p:txBody>
          <a:bodyPr wrap="square" rtlCol="0">
            <a:spAutoFit/>
          </a:bodyPr>
          <a:lstStyle/>
          <a:p>
            <a:r>
              <a:rPr lang="en-US" sz="2400" dirty="0" smtClean="0">
                <a:solidFill>
                  <a:srgbClr val="FF0000"/>
                </a:solidFill>
              </a:rPr>
              <a:t>Never visited</a:t>
            </a:r>
            <a:endParaRPr lang="en-US" sz="2400" dirty="0">
              <a:solidFill>
                <a:srgbClr val="FF0000"/>
              </a:solidFill>
            </a:endParaRPr>
          </a:p>
        </p:txBody>
      </p:sp>
    </p:spTree>
    <p:custDataLst>
      <p:tags r:id="rId1"/>
    </p:custDataLst>
    <p:extLst>
      <p:ext uri="{BB962C8B-B14F-4D97-AF65-F5344CB8AC3E}">
        <p14:creationId xmlns:p14="http://schemas.microsoft.com/office/powerpoint/2010/main" val="2392714810"/>
      </p:ext>
    </p:extLst>
  </p:cSld>
  <p:clrMapOvr>
    <a:masterClrMapping/>
  </p:clrMapOvr>
  <mc:AlternateContent xmlns:mc="http://schemas.openxmlformats.org/markup-compatibility/2006" xmlns:p14="http://schemas.microsoft.com/office/powerpoint/2010/main">
    <mc:Choice Requires="p14">
      <p:transition spd="med" p14:dur="700" advTm="3650">
        <p:fade/>
      </p:transition>
    </mc:Choice>
    <mc:Fallback xmlns="">
      <p:transition spd="med" advTm="365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strips(downRight)">
                                      <p:cBhvr>
                                        <p:cTn id="7" dur="500"/>
                                        <p:tgtEl>
                                          <p:spTgt spid="34"/>
                                        </p:tgtEl>
                                      </p:cBhvr>
                                    </p:animEffect>
                                  </p:childTnLst>
                                </p:cTn>
                              </p:par>
                              <p:par>
                                <p:cTn id="8" presetID="18" presetClass="entr" presetSubtype="6" fill="hold" nodeType="withEffect">
                                  <p:stCondLst>
                                    <p:cond delay="0"/>
                                  </p:stCondLst>
                                  <p:childTnLst>
                                    <p:set>
                                      <p:cBhvr>
                                        <p:cTn id="9" dur="1" fill="hold">
                                          <p:stCondLst>
                                            <p:cond delay="0"/>
                                          </p:stCondLst>
                                        </p:cTn>
                                        <p:tgtEl>
                                          <p:spTgt spid="195"/>
                                        </p:tgtEl>
                                        <p:attrNameLst>
                                          <p:attrName>style.visibility</p:attrName>
                                        </p:attrNameLst>
                                      </p:cBhvr>
                                      <p:to>
                                        <p:strVal val="visible"/>
                                      </p:to>
                                    </p:set>
                                    <p:animEffect transition="in" filter="strips(downRight)">
                                      <p:cBhvr>
                                        <p:cTn id="10" dur="500"/>
                                        <p:tgtEl>
                                          <p:spTgt spid="195"/>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6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7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7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80"/>
                                        </p:tgtEl>
                                        <p:attrNameLst>
                                          <p:attrName>style.visibility</p:attrName>
                                        </p:attrNameLst>
                                      </p:cBhvr>
                                      <p:to>
                                        <p:strVal val="visible"/>
                                      </p:to>
                                    </p:set>
                                  </p:childTnLst>
                                </p:cTn>
                              </p:par>
                              <p:par>
                                <p:cTn id="24" presetID="10" presetClass="exit" presetSubtype="0" fill="hold" grpId="1" nodeType="withEffect">
                                  <p:stCondLst>
                                    <p:cond delay="0"/>
                                  </p:stCondLst>
                                  <p:childTnLst>
                                    <p:animEffect transition="out" filter="fade">
                                      <p:cBhvr>
                                        <p:cTn id="25" dur="2000"/>
                                        <p:tgtEl>
                                          <p:spTgt spid="169"/>
                                        </p:tgtEl>
                                      </p:cBhvr>
                                    </p:animEffect>
                                    <p:set>
                                      <p:cBhvr>
                                        <p:cTn id="26" dur="1" fill="hold">
                                          <p:stCondLst>
                                            <p:cond delay="1999"/>
                                          </p:stCondLst>
                                        </p:cTn>
                                        <p:tgtEl>
                                          <p:spTgt spid="169"/>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2000"/>
                                        <p:tgtEl>
                                          <p:spTgt spid="178"/>
                                        </p:tgtEl>
                                      </p:cBhvr>
                                    </p:animEffect>
                                    <p:set>
                                      <p:cBhvr>
                                        <p:cTn id="29" dur="1" fill="hold">
                                          <p:stCondLst>
                                            <p:cond delay="1999"/>
                                          </p:stCondLst>
                                        </p:cTn>
                                        <p:tgtEl>
                                          <p:spTgt spid="178"/>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07"/>
                                        </p:tgtEl>
                                        <p:attrNameLst>
                                          <p:attrName>style.visibility</p:attrName>
                                        </p:attrNameLst>
                                      </p:cBhvr>
                                      <p:to>
                                        <p:strVal val="visible"/>
                                      </p:to>
                                    </p:set>
                                  </p:childTnLst>
                                </p:cTn>
                              </p:par>
                              <p:par>
                                <p:cTn id="32" presetID="10" presetClass="exit" presetSubtype="0" fill="hold" nodeType="withEffect">
                                  <p:stCondLst>
                                    <p:cond delay="0"/>
                                  </p:stCondLst>
                                  <p:childTnLst>
                                    <p:animEffect transition="out" filter="fade">
                                      <p:cBhvr>
                                        <p:cTn id="33" dur="2000"/>
                                        <p:tgtEl>
                                          <p:spTgt spid="108"/>
                                        </p:tgtEl>
                                      </p:cBhvr>
                                    </p:animEffect>
                                    <p:set>
                                      <p:cBhvr>
                                        <p:cTn id="34" dur="1" fill="hold">
                                          <p:stCondLst>
                                            <p:cond delay="1999"/>
                                          </p:stCondLst>
                                        </p:cTn>
                                        <p:tgtEl>
                                          <p:spTgt spid="10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1"/>
                                        </p:tgtEl>
                                        <p:attrNameLst>
                                          <p:attrName>style.visibility</p:attrName>
                                        </p:attrNameLst>
                                      </p:cBhvr>
                                      <p:to>
                                        <p:strVal val="visible"/>
                                      </p:to>
                                    </p:set>
                                  </p:childTnLst>
                                </p:cTn>
                              </p:par>
                              <p:par>
                                <p:cTn id="41" presetID="10" presetClass="exit" presetSubtype="0" fill="hold" grpId="1" nodeType="withEffect">
                                  <p:stCondLst>
                                    <p:cond delay="0"/>
                                  </p:stCondLst>
                                  <p:childTnLst>
                                    <p:animEffect transition="out" filter="fade">
                                      <p:cBhvr>
                                        <p:cTn id="42" dur="2000"/>
                                        <p:tgtEl>
                                          <p:spTgt spid="170"/>
                                        </p:tgtEl>
                                      </p:cBhvr>
                                    </p:animEffect>
                                    <p:set>
                                      <p:cBhvr>
                                        <p:cTn id="43" dur="1" fill="hold">
                                          <p:stCondLst>
                                            <p:cond delay="1999"/>
                                          </p:stCondLst>
                                        </p:cTn>
                                        <p:tgtEl>
                                          <p:spTgt spid="170"/>
                                        </p:tgtEl>
                                        <p:attrNameLst>
                                          <p:attrName>style.visibility</p:attrName>
                                        </p:attrNameLst>
                                      </p:cBhvr>
                                      <p:to>
                                        <p:strVal val="hidden"/>
                                      </p:to>
                                    </p:set>
                                  </p:childTnLst>
                                </p:cTn>
                              </p:par>
                              <p:par>
                                <p:cTn id="44" presetID="10" presetClass="exit" presetSubtype="0" fill="hold" grpId="3" nodeType="withEffect">
                                  <p:stCondLst>
                                    <p:cond delay="0"/>
                                  </p:stCondLst>
                                  <p:childTnLst>
                                    <p:animEffect transition="out" filter="fade">
                                      <p:cBhvr>
                                        <p:cTn id="45" dur="2000"/>
                                        <p:tgtEl>
                                          <p:spTgt spid="180"/>
                                        </p:tgtEl>
                                      </p:cBhvr>
                                    </p:animEffect>
                                    <p:set>
                                      <p:cBhvr>
                                        <p:cTn id="46" dur="1" fill="hold">
                                          <p:stCondLst>
                                            <p:cond delay="1999"/>
                                          </p:stCondLst>
                                        </p:cTn>
                                        <p:tgtEl>
                                          <p:spTgt spid="180"/>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105"/>
                                        </p:tgtEl>
                                        <p:attrNameLst>
                                          <p:attrName>style.visibility</p:attrName>
                                        </p:attrNameLst>
                                      </p:cBhvr>
                                      <p:to>
                                        <p:strVal val="visible"/>
                                      </p:to>
                                    </p:set>
                                  </p:childTnLst>
                                </p:cTn>
                              </p:par>
                              <p:par>
                                <p:cTn id="49" presetID="10" presetClass="exit" presetSubtype="0" fill="hold" nodeType="withEffect">
                                  <p:stCondLst>
                                    <p:cond delay="0"/>
                                  </p:stCondLst>
                                  <p:childTnLst>
                                    <p:animEffect transition="out" filter="fade">
                                      <p:cBhvr>
                                        <p:cTn id="50" dur="2000"/>
                                        <p:tgtEl>
                                          <p:spTgt spid="107"/>
                                        </p:tgtEl>
                                      </p:cBhvr>
                                    </p:animEffect>
                                    <p:set>
                                      <p:cBhvr>
                                        <p:cTn id="51" dur="1" fill="hold">
                                          <p:stCondLst>
                                            <p:cond delay="1999"/>
                                          </p:stCondLst>
                                        </p:cTn>
                                        <p:tgtEl>
                                          <p:spTgt spid="10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7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82"/>
                                        </p:tgtEl>
                                        <p:attrNameLst>
                                          <p:attrName>style.visibility</p:attrName>
                                        </p:attrNameLst>
                                      </p:cBhvr>
                                      <p:to>
                                        <p:strVal val="visible"/>
                                      </p:to>
                                    </p:set>
                                  </p:childTnLst>
                                </p:cTn>
                              </p:par>
                              <p:par>
                                <p:cTn id="58" presetID="10" presetClass="exit" presetSubtype="0" fill="hold" grpId="1" nodeType="withEffect">
                                  <p:stCondLst>
                                    <p:cond delay="0"/>
                                  </p:stCondLst>
                                  <p:childTnLst>
                                    <p:animEffect transition="out" filter="fade">
                                      <p:cBhvr>
                                        <p:cTn id="59" dur="2000"/>
                                        <p:tgtEl>
                                          <p:spTgt spid="171"/>
                                        </p:tgtEl>
                                      </p:cBhvr>
                                    </p:animEffect>
                                    <p:set>
                                      <p:cBhvr>
                                        <p:cTn id="60" dur="1" fill="hold">
                                          <p:stCondLst>
                                            <p:cond delay="1999"/>
                                          </p:stCondLst>
                                        </p:cTn>
                                        <p:tgtEl>
                                          <p:spTgt spid="171"/>
                                        </p:tgtEl>
                                        <p:attrNameLst>
                                          <p:attrName>style.visibility</p:attrName>
                                        </p:attrNameLst>
                                      </p:cBhvr>
                                      <p:to>
                                        <p:strVal val="hidden"/>
                                      </p:to>
                                    </p:set>
                                  </p:childTnLst>
                                </p:cTn>
                              </p:par>
                              <p:par>
                                <p:cTn id="61" presetID="10" presetClass="exit" presetSubtype="0" fill="hold" grpId="2" nodeType="withEffect">
                                  <p:stCondLst>
                                    <p:cond delay="0"/>
                                  </p:stCondLst>
                                  <p:childTnLst>
                                    <p:animEffect transition="out" filter="fade">
                                      <p:cBhvr>
                                        <p:cTn id="62" dur="2000"/>
                                        <p:tgtEl>
                                          <p:spTgt spid="181"/>
                                        </p:tgtEl>
                                      </p:cBhvr>
                                    </p:animEffect>
                                    <p:set>
                                      <p:cBhvr>
                                        <p:cTn id="63" dur="1" fill="hold">
                                          <p:stCondLst>
                                            <p:cond delay="1999"/>
                                          </p:stCondLst>
                                        </p:cTn>
                                        <p:tgtEl>
                                          <p:spTgt spid="181"/>
                                        </p:tgtEl>
                                        <p:attrNameLst>
                                          <p:attrName>style.visibility</p:attrName>
                                        </p:attrNameLst>
                                      </p:cBhvr>
                                      <p:to>
                                        <p:strVal val="hidden"/>
                                      </p:to>
                                    </p:set>
                                  </p:childTnLst>
                                </p:cTn>
                              </p:par>
                              <p:par>
                                <p:cTn id="64" presetID="1" presetClass="entr" presetSubtype="0" fill="hold" nodeType="withEffect">
                                  <p:stCondLst>
                                    <p:cond delay="0"/>
                                  </p:stCondLst>
                                  <p:childTnLst>
                                    <p:set>
                                      <p:cBhvr>
                                        <p:cTn id="65" dur="1" fill="hold">
                                          <p:stCondLst>
                                            <p:cond delay="0"/>
                                          </p:stCondLst>
                                        </p:cTn>
                                        <p:tgtEl>
                                          <p:spTgt spid="109"/>
                                        </p:tgtEl>
                                        <p:attrNameLst>
                                          <p:attrName>style.visibility</p:attrName>
                                        </p:attrNameLst>
                                      </p:cBhvr>
                                      <p:to>
                                        <p:strVal val="visible"/>
                                      </p:to>
                                    </p:set>
                                  </p:childTnLst>
                                </p:cTn>
                              </p:par>
                              <p:par>
                                <p:cTn id="66" presetID="10" presetClass="exit" presetSubtype="0" fill="hold" nodeType="withEffect">
                                  <p:stCondLst>
                                    <p:cond delay="0"/>
                                  </p:stCondLst>
                                  <p:childTnLst>
                                    <p:animEffect transition="out" filter="fade">
                                      <p:cBhvr>
                                        <p:cTn id="67" dur="2000"/>
                                        <p:tgtEl>
                                          <p:spTgt spid="105"/>
                                        </p:tgtEl>
                                      </p:cBhvr>
                                    </p:animEffect>
                                    <p:set>
                                      <p:cBhvr>
                                        <p:cTn id="68" dur="1" fill="hold">
                                          <p:stCondLst>
                                            <p:cond delay="1999"/>
                                          </p:stCondLst>
                                        </p:cTn>
                                        <p:tgtEl>
                                          <p:spTgt spid="105"/>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8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1"/>
                                        </p:tgtEl>
                                        <p:attrNameLst>
                                          <p:attrName>style.visibility</p:attrName>
                                        </p:attrNameLst>
                                      </p:cBhvr>
                                      <p:to>
                                        <p:strVal val="visible"/>
                                      </p:to>
                                    </p:set>
                                  </p:childTnLst>
                                </p:cTn>
                              </p:par>
                              <p:par>
                                <p:cTn id="75" presetID="1" presetClass="exit" presetSubtype="0" fill="hold" grpId="4" nodeType="withEffect">
                                  <p:stCondLst>
                                    <p:cond delay="0"/>
                                  </p:stCondLst>
                                  <p:childTnLst>
                                    <p:set>
                                      <p:cBhvr>
                                        <p:cTn id="76" dur="1" fill="hold">
                                          <p:stCondLst>
                                            <p:cond delay="0"/>
                                          </p:stCondLst>
                                        </p:cTn>
                                        <p:tgtEl>
                                          <p:spTgt spid="200"/>
                                        </p:tgtEl>
                                        <p:attrNameLst>
                                          <p:attrName>style.visibility</p:attrName>
                                        </p:attrNameLst>
                                      </p:cBhvr>
                                      <p:to>
                                        <p:strVal val="hidden"/>
                                      </p:to>
                                    </p:set>
                                  </p:childTnLst>
                                </p:cTn>
                              </p:par>
                              <p:par>
                                <p:cTn id="77" presetID="18" presetClass="entr" presetSubtype="6" fill="hold" nodeType="withEffect">
                                  <p:stCondLst>
                                    <p:cond delay="0"/>
                                  </p:stCondLst>
                                  <p:childTnLst>
                                    <p:set>
                                      <p:cBhvr>
                                        <p:cTn id="78" dur="1" fill="hold">
                                          <p:stCondLst>
                                            <p:cond delay="0"/>
                                          </p:stCondLst>
                                        </p:cTn>
                                        <p:tgtEl>
                                          <p:spTgt spid="193"/>
                                        </p:tgtEl>
                                        <p:attrNameLst>
                                          <p:attrName>style.visibility</p:attrName>
                                        </p:attrNameLst>
                                      </p:cBhvr>
                                      <p:to>
                                        <p:strVal val="visible"/>
                                      </p:to>
                                    </p:set>
                                    <p:animEffect transition="in" filter="strips(downRight)">
                                      <p:cBhvr>
                                        <p:cTn id="79" dur="500"/>
                                        <p:tgtEl>
                                          <p:spTgt spid="193"/>
                                        </p:tgtEl>
                                      </p:cBhvr>
                                    </p:animEffect>
                                  </p:childTnLst>
                                </p:cTn>
                              </p:par>
                              <p:par>
                                <p:cTn id="80" presetID="1" presetClass="entr" presetSubtype="0" fill="hold" nodeType="withEffect">
                                  <p:stCondLst>
                                    <p:cond delay="0"/>
                                  </p:stCondLst>
                                  <p:childTnLst>
                                    <p:set>
                                      <p:cBhvr>
                                        <p:cTn id="81" dur="1" fill="hold">
                                          <p:stCondLst>
                                            <p:cond delay="0"/>
                                          </p:stCondLst>
                                        </p:cTn>
                                        <p:tgtEl>
                                          <p:spTgt spid="124"/>
                                        </p:tgtEl>
                                        <p:attrNameLst>
                                          <p:attrName>style.visibility</p:attrName>
                                        </p:attrNameLst>
                                      </p:cBhvr>
                                      <p:to>
                                        <p:strVal val="visible"/>
                                      </p:to>
                                    </p:set>
                                  </p:childTnLst>
                                </p:cTn>
                              </p:par>
                            </p:childTnLst>
                          </p:cTn>
                        </p:par>
                        <p:par>
                          <p:cTn id="82" fill="hold">
                            <p:stCondLst>
                              <p:cond delay="500"/>
                            </p:stCondLst>
                            <p:childTnLst>
                              <p:par>
                                <p:cTn id="83" presetID="1" presetClass="exit" presetSubtype="0" fill="hold" nodeType="afterEffect">
                                  <p:stCondLst>
                                    <p:cond delay="0"/>
                                  </p:stCondLst>
                                  <p:childTnLst>
                                    <p:set>
                                      <p:cBhvr>
                                        <p:cTn id="84" dur="1" fill="hold">
                                          <p:stCondLst>
                                            <p:cond delay="0"/>
                                          </p:stCondLst>
                                        </p:cTn>
                                        <p:tgtEl>
                                          <p:spTgt spid="195"/>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2" nodeType="clickEffect">
                                  <p:stCondLst>
                                    <p:cond delay="0"/>
                                  </p:stCondLst>
                                  <p:childTnLst>
                                    <p:set>
                                      <p:cBhvr>
                                        <p:cTn id="88" dur="1" fill="hold">
                                          <p:stCondLst>
                                            <p:cond delay="0"/>
                                          </p:stCondLst>
                                        </p:cTn>
                                        <p:tgtEl>
                                          <p:spTgt spid="169"/>
                                        </p:tgtEl>
                                        <p:attrNameLst>
                                          <p:attrName>style.visibility</p:attrName>
                                        </p:attrNameLst>
                                      </p:cBhvr>
                                      <p:to>
                                        <p:strVal val="visible"/>
                                      </p:to>
                                    </p:set>
                                  </p:childTnLst>
                                </p:cTn>
                              </p:par>
                              <p:par>
                                <p:cTn id="89" presetID="1" presetClass="entr" presetSubtype="0" fill="hold" grpId="5" nodeType="withEffect">
                                  <p:stCondLst>
                                    <p:cond delay="0"/>
                                  </p:stCondLst>
                                  <p:childTnLst>
                                    <p:set>
                                      <p:cBhvr>
                                        <p:cTn id="90" dur="1" fill="hold">
                                          <p:stCondLst>
                                            <p:cond delay="0"/>
                                          </p:stCondLst>
                                        </p:cTn>
                                        <p:tgtEl>
                                          <p:spTgt spid="178"/>
                                        </p:tgtEl>
                                        <p:attrNameLst>
                                          <p:attrName>style.visibility</p:attrName>
                                        </p:attrNameLst>
                                      </p:cBhvr>
                                      <p:to>
                                        <p:strVal val="visible"/>
                                      </p:to>
                                    </p:set>
                                  </p:childTnLst>
                                </p:cTn>
                              </p:par>
                              <p:par>
                                <p:cTn id="91" presetID="1" presetClass="entr" presetSubtype="0" fill="hold" grpId="3" nodeType="withEffect">
                                  <p:stCondLst>
                                    <p:cond delay="0"/>
                                  </p:stCondLst>
                                  <p:childTnLst>
                                    <p:set>
                                      <p:cBhvr>
                                        <p:cTn id="92" dur="1" fill="hold">
                                          <p:stCondLst>
                                            <p:cond delay="0"/>
                                          </p:stCondLst>
                                        </p:cTn>
                                        <p:tgtEl>
                                          <p:spTgt spid="200"/>
                                        </p:tgtEl>
                                        <p:attrNameLst>
                                          <p:attrName>style.visibility</p:attrName>
                                        </p:attrNameLst>
                                      </p:cBhvr>
                                      <p:to>
                                        <p:strVal val="visible"/>
                                      </p:to>
                                    </p:set>
                                  </p:childTnLst>
                                </p:cTn>
                              </p:par>
                              <p:par>
                                <p:cTn id="93" presetID="10" presetClass="exit" presetSubtype="0" fill="hold" grpId="1" nodeType="withEffect">
                                  <p:stCondLst>
                                    <p:cond delay="0"/>
                                  </p:stCondLst>
                                  <p:childTnLst>
                                    <p:animEffect transition="out" filter="fade">
                                      <p:cBhvr>
                                        <p:cTn id="94" dur="1000"/>
                                        <p:tgtEl>
                                          <p:spTgt spid="173"/>
                                        </p:tgtEl>
                                      </p:cBhvr>
                                    </p:animEffect>
                                    <p:set>
                                      <p:cBhvr>
                                        <p:cTn id="95" dur="1" fill="hold">
                                          <p:stCondLst>
                                            <p:cond delay="999"/>
                                          </p:stCondLst>
                                        </p:cTn>
                                        <p:tgtEl>
                                          <p:spTgt spid="173"/>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1000"/>
                                        <p:tgtEl>
                                          <p:spTgt spid="182"/>
                                        </p:tgtEl>
                                      </p:cBhvr>
                                    </p:animEffect>
                                    <p:set>
                                      <p:cBhvr>
                                        <p:cTn id="98" dur="1" fill="hold">
                                          <p:stCondLst>
                                            <p:cond delay="999"/>
                                          </p:stCondLst>
                                        </p:cTn>
                                        <p:tgtEl>
                                          <p:spTgt spid="182"/>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186"/>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201"/>
                                        </p:tgtEl>
                                        <p:attrNameLst>
                                          <p:attrName>style.visibility</p:attrName>
                                        </p:attrNameLst>
                                      </p:cBhvr>
                                      <p:to>
                                        <p:strVal val="hidden"/>
                                      </p:to>
                                    </p:set>
                                  </p:childTnLst>
                                </p:cTn>
                              </p:par>
                              <p:par>
                                <p:cTn id="103" presetID="1" presetClass="entr" presetSubtype="0" fill="hold" nodeType="withEffect">
                                  <p:stCondLst>
                                    <p:cond delay="0"/>
                                  </p:stCondLst>
                                  <p:childTnLst>
                                    <p:set>
                                      <p:cBhvr>
                                        <p:cTn id="104" dur="1" fill="hold">
                                          <p:stCondLst>
                                            <p:cond delay="0"/>
                                          </p:stCondLst>
                                        </p:cTn>
                                        <p:tgtEl>
                                          <p:spTgt spid="108"/>
                                        </p:tgtEl>
                                        <p:attrNameLst>
                                          <p:attrName>style.visibility</p:attrName>
                                        </p:attrNameLst>
                                      </p:cBhvr>
                                      <p:to>
                                        <p:strVal val="visible"/>
                                      </p:to>
                                    </p:set>
                                  </p:childTnLst>
                                </p:cTn>
                              </p:par>
                              <p:par>
                                <p:cTn id="105" presetID="1" presetClass="exit" presetSubtype="0" fill="hold" nodeType="withEffect">
                                  <p:stCondLst>
                                    <p:cond delay="0"/>
                                  </p:stCondLst>
                                  <p:childTnLst>
                                    <p:set>
                                      <p:cBhvr>
                                        <p:cTn id="106" dur="1" fill="hold">
                                          <p:stCondLst>
                                            <p:cond delay="0"/>
                                          </p:stCondLst>
                                        </p:cTn>
                                        <p:tgtEl>
                                          <p:spTgt spid="109"/>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124"/>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2" nodeType="clickEffect">
                                  <p:stCondLst>
                                    <p:cond delay="0"/>
                                  </p:stCondLst>
                                  <p:childTnLst>
                                    <p:set>
                                      <p:cBhvr>
                                        <p:cTn id="112" dur="1" fill="hold">
                                          <p:stCondLst>
                                            <p:cond delay="0"/>
                                          </p:stCondLst>
                                        </p:cTn>
                                        <p:tgtEl>
                                          <p:spTgt spid="170"/>
                                        </p:tgtEl>
                                        <p:attrNameLst>
                                          <p:attrName>style.visibility</p:attrName>
                                        </p:attrNameLst>
                                      </p:cBhvr>
                                      <p:to>
                                        <p:strVal val="visible"/>
                                      </p:to>
                                    </p:set>
                                  </p:childTnLst>
                                </p:cTn>
                              </p:par>
                              <p:par>
                                <p:cTn id="113" presetID="1" presetClass="entr" presetSubtype="0" fill="hold" grpId="1" nodeType="withEffect">
                                  <p:stCondLst>
                                    <p:cond delay="0"/>
                                  </p:stCondLst>
                                  <p:childTnLst>
                                    <p:set>
                                      <p:cBhvr>
                                        <p:cTn id="114" dur="1" fill="hold">
                                          <p:stCondLst>
                                            <p:cond delay="0"/>
                                          </p:stCondLst>
                                        </p:cTn>
                                        <p:tgtEl>
                                          <p:spTgt spid="180"/>
                                        </p:tgtEl>
                                        <p:attrNameLst>
                                          <p:attrName>style.visibility</p:attrName>
                                        </p:attrNameLst>
                                      </p:cBhvr>
                                      <p:to>
                                        <p:strVal val="visible"/>
                                      </p:to>
                                    </p:set>
                                  </p:childTnLst>
                                </p:cTn>
                              </p:par>
                              <p:par>
                                <p:cTn id="115" presetID="10" presetClass="exit" presetSubtype="0" fill="hold" grpId="3" nodeType="withEffect">
                                  <p:stCondLst>
                                    <p:cond delay="0"/>
                                  </p:stCondLst>
                                  <p:childTnLst>
                                    <p:animEffect transition="out" filter="fade">
                                      <p:cBhvr>
                                        <p:cTn id="116" dur="1000"/>
                                        <p:tgtEl>
                                          <p:spTgt spid="169"/>
                                        </p:tgtEl>
                                      </p:cBhvr>
                                    </p:animEffect>
                                    <p:set>
                                      <p:cBhvr>
                                        <p:cTn id="117" dur="1" fill="hold">
                                          <p:stCondLst>
                                            <p:cond delay="999"/>
                                          </p:stCondLst>
                                        </p:cTn>
                                        <p:tgtEl>
                                          <p:spTgt spid="169"/>
                                        </p:tgtEl>
                                        <p:attrNameLst>
                                          <p:attrName>style.visibility</p:attrName>
                                        </p:attrNameLst>
                                      </p:cBhvr>
                                      <p:to>
                                        <p:strVal val="hidden"/>
                                      </p:to>
                                    </p:set>
                                  </p:childTnLst>
                                </p:cTn>
                              </p:par>
                              <p:par>
                                <p:cTn id="118" presetID="10" presetClass="exit" presetSubtype="0" fill="hold" grpId="2" nodeType="withEffect">
                                  <p:stCondLst>
                                    <p:cond delay="0"/>
                                  </p:stCondLst>
                                  <p:childTnLst>
                                    <p:animEffect transition="out" filter="fade">
                                      <p:cBhvr>
                                        <p:cTn id="119" dur="1000"/>
                                        <p:tgtEl>
                                          <p:spTgt spid="178"/>
                                        </p:tgtEl>
                                      </p:cBhvr>
                                    </p:animEffect>
                                    <p:set>
                                      <p:cBhvr>
                                        <p:cTn id="120" dur="1" fill="hold">
                                          <p:stCondLst>
                                            <p:cond delay="999"/>
                                          </p:stCondLst>
                                        </p:cTn>
                                        <p:tgtEl>
                                          <p:spTgt spid="178"/>
                                        </p:tgtEl>
                                        <p:attrNameLst>
                                          <p:attrName>style.visibility</p:attrName>
                                        </p:attrNameLst>
                                      </p:cBhvr>
                                      <p:to>
                                        <p:strVal val="hidden"/>
                                      </p:to>
                                    </p:set>
                                  </p:childTnLst>
                                </p:cTn>
                              </p:par>
                              <p:par>
                                <p:cTn id="121" presetID="1" presetClass="entr" presetSubtype="0" fill="hold" nodeType="withEffect">
                                  <p:stCondLst>
                                    <p:cond delay="0"/>
                                  </p:stCondLst>
                                  <p:childTnLst>
                                    <p:set>
                                      <p:cBhvr>
                                        <p:cTn id="122" dur="1" fill="hold">
                                          <p:stCondLst>
                                            <p:cond delay="0"/>
                                          </p:stCondLst>
                                        </p:cTn>
                                        <p:tgtEl>
                                          <p:spTgt spid="107"/>
                                        </p:tgtEl>
                                        <p:attrNameLst>
                                          <p:attrName>style.visibility</p:attrName>
                                        </p:attrNameLst>
                                      </p:cBhvr>
                                      <p:to>
                                        <p:strVal val="visible"/>
                                      </p:to>
                                    </p:set>
                                  </p:childTnLst>
                                </p:cTn>
                              </p:par>
                              <p:par>
                                <p:cTn id="123" presetID="10" presetClass="exit" presetSubtype="0" fill="hold" nodeType="withEffect">
                                  <p:stCondLst>
                                    <p:cond delay="0"/>
                                  </p:stCondLst>
                                  <p:childTnLst>
                                    <p:animEffect transition="out" filter="fade">
                                      <p:cBhvr>
                                        <p:cTn id="124" dur="2000"/>
                                        <p:tgtEl>
                                          <p:spTgt spid="108"/>
                                        </p:tgtEl>
                                      </p:cBhvr>
                                    </p:animEffect>
                                    <p:set>
                                      <p:cBhvr>
                                        <p:cTn id="125" dur="1" fill="hold">
                                          <p:stCondLst>
                                            <p:cond delay="1999"/>
                                          </p:stCondLst>
                                        </p:cTn>
                                        <p:tgtEl>
                                          <p:spTgt spid="108"/>
                                        </p:tgtEl>
                                        <p:attrNameLst>
                                          <p:attrName>style.visibility</p:attrName>
                                        </p:attrNameLst>
                                      </p:cBhvr>
                                      <p:to>
                                        <p:strVal val="hidden"/>
                                      </p:to>
                                    </p:se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grpId="2" nodeType="clickEffect">
                                  <p:stCondLst>
                                    <p:cond delay="0"/>
                                  </p:stCondLst>
                                  <p:childTnLst>
                                    <p:set>
                                      <p:cBhvr>
                                        <p:cTn id="129" dur="1" fill="hold">
                                          <p:stCondLst>
                                            <p:cond delay="0"/>
                                          </p:stCondLst>
                                        </p:cTn>
                                        <p:tgtEl>
                                          <p:spTgt spid="171"/>
                                        </p:tgtEl>
                                        <p:attrNameLst>
                                          <p:attrName>style.visibility</p:attrName>
                                        </p:attrNameLst>
                                      </p:cBhvr>
                                      <p:to>
                                        <p:strVal val="visible"/>
                                      </p:to>
                                    </p:set>
                                  </p:childTnLst>
                                </p:cTn>
                              </p:par>
                              <p:par>
                                <p:cTn id="130" presetID="1" presetClass="entr" presetSubtype="0" fill="hold" grpId="1" nodeType="withEffect">
                                  <p:stCondLst>
                                    <p:cond delay="0"/>
                                  </p:stCondLst>
                                  <p:childTnLst>
                                    <p:set>
                                      <p:cBhvr>
                                        <p:cTn id="131" dur="1" fill="hold">
                                          <p:stCondLst>
                                            <p:cond delay="0"/>
                                          </p:stCondLst>
                                        </p:cTn>
                                        <p:tgtEl>
                                          <p:spTgt spid="181"/>
                                        </p:tgtEl>
                                        <p:attrNameLst>
                                          <p:attrName>style.visibility</p:attrName>
                                        </p:attrNameLst>
                                      </p:cBhvr>
                                      <p:to>
                                        <p:strVal val="visible"/>
                                      </p:to>
                                    </p:set>
                                  </p:childTnLst>
                                </p:cTn>
                              </p:par>
                              <p:par>
                                <p:cTn id="132" presetID="10" presetClass="exit" presetSubtype="0" fill="hold" grpId="3" nodeType="withEffect">
                                  <p:stCondLst>
                                    <p:cond delay="0"/>
                                  </p:stCondLst>
                                  <p:childTnLst>
                                    <p:animEffect transition="out" filter="fade">
                                      <p:cBhvr>
                                        <p:cTn id="133" dur="1000"/>
                                        <p:tgtEl>
                                          <p:spTgt spid="170"/>
                                        </p:tgtEl>
                                      </p:cBhvr>
                                    </p:animEffect>
                                    <p:set>
                                      <p:cBhvr>
                                        <p:cTn id="134" dur="1" fill="hold">
                                          <p:stCondLst>
                                            <p:cond delay="999"/>
                                          </p:stCondLst>
                                        </p:cTn>
                                        <p:tgtEl>
                                          <p:spTgt spid="170"/>
                                        </p:tgtEl>
                                        <p:attrNameLst>
                                          <p:attrName>style.visibility</p:attrName>
                                        </p:attrNameLst>
                                      </p:cBhvr>
                                      <p:to>
                                        <p:strVal val="hidden"/>
                                      </p:to>
                                    </p:set>
                                  </p:childTnLst>
                                </p:cTn>
                              </p:par>
                              <p:par>
                                <p:cTn id="135" presetID="10" presetClass="exit" presetSubtype="0" fill="hold" grpId="4" nodeType="withEffect">
                                  <p:stCondLst>
                                    <p:cond delay="0"/>
                                  </p:stCondLst>
                                  <p:childTnLst>
                                    <p:animEffect transition="out" filter="fade">
                                      <p:cBhvr>
                                        <p:cTn id="136" dur="1000"/>
                                        <p:tgtEl>
                                          <p:spTgt spid="180"/>
                                        </p:tgtEl>
                                      </p:cBhvr>
                                    </p:animEffect>
                                    <p:set>
                                      <p:cBhvr>
                                        <p:cTn id="137" dur="1" fill="hold">
                                          <p:stCondLst>
                                            <p:cond delay="999"/>
                                          </p:stCondLst>
                                        </p:cTn>
                                        <p:tgtEl>
                                          <p:spTgt spid="180"/>
                                        </p:tgtEl>
                                        <p:attrNameLst>
                                          <p:attrName>style.visibility</p:attrName>
                                        </p:attrNameLst>
                                      </p:cBhvr>
                                      <p:to>
                                        <p:strVal val="hidden"/>
                                      </p:to>
                                    </p:set>
                                  </p:childTnLst>
                                </p:cTn>
                              </p:par>
                              <p:par>
                                <p:cTn id="138" presetID="1" presetClass="entr" presetSubtype="0" fill="hold" nodeType="withEffect">
                                  <p:stCondLst>
                                    <p:cond delay="0"/>
                                  </p:stCondLst>
                                  <p:childTnLst>
                                    <p:set>
                                      <p:cBhvr>
                                        <p:cTn id="139" dur="1" fill="hold">
                                          <p:stCondLst>
                                            <p:cond delay="0"/>
                                          </p:stCondLst>
                                        </p:cTn>
                                        <p:tgtEl>
                                          <p:spTgt spid="105"/>
                                        </p:tgtEl>
                                        <p:attrNameLst>
                                          <p:attrName>style.visibility</p:attrName>
                                        </p:attrNameLst>
                                      </p:cBhvr>
                                      <p:to>
                                        <p:strVal val="visible"/>
                                      </p:to>
                                    </p:set>
                                  </p:childTnLst>
                                </p:cTn>
                              </p:par>
                              <p:par>
                                <p:cTn id="140" presetID="10" presetClass="exit" presetSubtype="0" fill="hold" nodeType="withEffect">
                                  <p:stCondLst>
                                    <p:cond delay="0"/>
                                  </p:stCondLst>
                                  <p:childTnLst>
                                    <p:animEffect transition="out" filter="fade">
                                      <p:cBhvr>
                                        <p:cTn id="141" dur="2000"/>
                                        <p:tgtEl>
                                          <p:spTgt spid="107"/>
                                        </p:tgtEl>
                                      </p:cBhvr>
                                    </p:animEffect>
                                    <p:set>
                                      <p:cBhvr>
                                        <p:cTn id="142" dur="1" fill="hold">
                                          <p:stCondLst>
                                            <p:cond delay="1999"/>
                                          </p:stCondLst>
                                        </p:cTn>
                                        <p:tgtEl>
                                          <p:spTgt spid="107"/>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7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83"/>
                                        </p:tgtEl>
                                        <p:attrNameLst>
                                          <p:attrName>style.visibility</p:attrName>
                                        </p:attrNameLst>
                                      </p:cBhvr>
                                      <p:to>
                                        <p:strVal val="visible"/>
                                      </p:to>
                                    </p:set>
                                  </p:childTnLst>
                                </p:cTn>
                              </p:par>
                              <p:par>
                                <p:cTn id="149" presetID="10" presetClass="exit" presetSubtype="0" fill="hold" grpId="3" nodeType="withEffect">
                                  <p:stCondLst>
                                    <p:cond delay="0"/>
                                  </p:stCondLst>
                                  <p:childTnLst>
                                    <p:animEffect transition="out" filter="fade">
                                      <p:cBhvr>
                                        <p:cTn id="150" dur="1000"/>
                                        <p:tgtEl>
                                          <p:spTgt spid="171"/>
                                        </p:tgtEl>
                                      </p:cBhvr>
                                    </p:animEffect>
                                    <p:set>
                                      <p:cBhvr>
                                        <p:cTn id="151" dur="1" fill="hold">
                                          <p:stCondLst>
                                            <p:cond delay="999"/>
                                          </p:stCondLst>
                                        </p:cTn>
                                        <p:tgtEl>
                                          <p:spTgt spid="171"/>
                                        </p:tgtEl>
                                        <p:attrNameLst>
                                          <p:attrName>style.visibility</p:attrName>
                                        </p:attrNameLst>
                                      </p:cBhvr>
                                      <p:to>
                                        <p:strVal val="hidden"/>
                                      </p:to>
                                    </p:set>
                                  </p:childTnLst>
                                </p:cTn>
                              </p:par>
                              <p:par>
                                <p:cTn id="152" presetID="10" presetClass="exit" presetSubtype="0" fill="hold" grpId="3" nodeType="withEffect">
                                  <p:stCondLst>
                                    <p:cond delay="0"/>
                                  </p:stCondLst>
                                  <p:childTnLst>
                                    <p:animEffect transition="out" filter="fade">
                                      <p:cBhvr>
                                        <p:cTn id="153" dur="1000"/>
                                        <p:tgtEl>
                                          <p:spTgt spid="181"/>
                                        </p:tgtEl>
                                      </p:cBhvr>
                                    </p:animEffect>
                                    <p:set>
                                      <p:cBhvr>
                                        <p:cTn id="154" dur="1" fill="hold">
                                          <p:stCondLst>
                                            <p:cond delay="999"/>
                                          </p:stCondLst>
                                        </p:cTn>
                                        <p:tgtEl>
                                          <p:spTgt spid="181"/>
                                        </p:tgtEl>
                                        <p:attrNameLst>
                                          <p:attrName>style.visibility</p:attrName>
                                        </p:attrNameLst>
                                      </p:cBhvr>
                                      <p:to>
                                        <p:strVal val="hidden"/>
                                      </p:to>
                                    </p:set>
                                  </p:childTnLst>
                                </p:cTn>
                              </p:par>
                              <p:par>
                                <p:cTn id="155" presetID="1" presetClass="entr" presetSubtype="0" fill="hold" nodeType="withEffect">
                                  <p:stCondLst>
                                    <p:cond delay="0"/>
                                  </p:stCondLst>
                                  <p:childTnLst>
                                    <p:set>
                                      <p:cBhvr>
                                        <p:cTn id="156" dur="1" fill="hold">
                                          <p:stCondLst>
                                            <p:cond delay="0"/>
                                          </p:stCondLst>
                                        </p:cTn>
                                        <p:tgtEl>
                                          <p:spTgt spid="111"/>
                                        </p:tgtEl>
                                        <p:attrNameLst>
                                          <p:attrName>style.visibility</p:attrName>
                                        </p:attrNameLst>
                                      </p:cBhvr>
                                      <p:to>
                                        <p:strVal val="visible"/>
                                      </p:to>
                                    </p:set>
                                  </p:childTnLst>
                                </p:cTn>
                              </p:par>
                              <p:par>
                                <p:cTn id="157" presetID="10" presetClass="exit" presetSubtype="0" fill="hold" nodeType="withEffect">
                                  <p:stCondLst>
                                    <p:cond delay="0"/>
                                  </p:stCondLst>
                                  <p:childTnLst>
                                    <p:animEffect transition="out" filter="fade">
                                      <p:cBhvr>
                                        <p:cTn id="158" dur="2000"/>
                                        <p:tgtEl>
                                          <p:spTgt spid="105"/>
                                        </p:tgtEl>
                                      </p:cBhvr>
                                    </p:animEffect>
                                    <p:set>
                                      <p:cBhvr>
                                        <p:cTn id="159" dur="1" fill="hold">
                                          <p:stCondLst>
                                            <p:cond delay="1999"/>
                                          </p:stCondLst>
                                        </p:cTn>
                                        <p:tgtEl>
                                          <p:spTgt spid="105"/>
                                        </p:tgtEl>
                                        <p:attrNameLst>
                                          <p:attrName>style.visibility</p:attrName>
                                        </p:attrNameLst>
                                      </p:cBhvr>
                                      <p:to>
                                        <p:strVal val="hidden"/>
                                      </p:to>
                                    </p:set>
                                  </p:childTnLst>
                                </p:cTn>
                              </p:par>
                            </p:childTnLst>
                          </p:cTn>
                        </p:par>
                      </p:childTnLst>
                    </p:cTn>
                  </p:par>
                  <p:par>
                    <p:cTn id="160" fill="hold">
                      <p:stCondLst>
                        <p:cond delay="indefinite"/>
                      </p:stCondLst>
                      <p:childTnLst>
                        <p:par>
                          <p:cTn id="161" fill="hold">
                            <p:stCondLst>
                              <p:cond delay="0"/>
                            </p:stCondLst>
                            <p:childTnLst>
                              <p:par>
                                <p:cTn id="162" presetID="1" presetClass="entr" presetSubtype="0" fill="hold" nodeType="clickEffect">
                                  <p:stCondLst>
                                    <p:cond delay="0"/>
                                  </p:stCondLst>
                                  <p:childTnLst>
                                    <p:set>
                                      <p:cBhvr>
                                        <p:cTn id="163" dur="1" fill="hold">
                                          <p:stCondLst>
                                            <p:cond delay="0"/>
                                          </p:stCondLst>
                                        </p:cTn>
                                        <p:tgtEl>
                                          <p:spTgt spid="187"/>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202"/>
                                        </p:tgtEl>
                                        <p:attrNameLst>
                                          <p:attrName>style.visibility</p:attrName>
                                        </p:attrNameLst>
                                      </p:cBhvr>
                                      <p:to>
                                        <p:strVal val="visible"/>
                                      </p:to>
                                    </p:set>
                                  </p:childTnLst>
                                </p:cTn>
                              </p:par>
                              <p:par>
                                <p:cTn id="166" presetID="1" presetClass="exit" presetSubtype="0" fill="hold" grpId="5" nodeType="withEffect">
                                  <p:stCondLst>
                                    <p:cond delay="0"/>
                                  </p:stCondLst>
                                  <p:childTnLst>
                                    <p:set>
                                      <p:cBhvr>
                                        <p:cTn id="167" dur="1" fill="hold">
                                          <p:stCondLst>
                                            <p:cond delay="0"/>
                                          </p:stCondLst>
                                        </p:cTn>
                                        <p:tgtEl>
                                          <p:spTgt spid="200"/>
                                        </p:tgtEl>
                                        <p:attrNameLst>
                                          <p:attrName>style.visibility</p:attrName>
                                        </p:attrNameLst>
                                      </p:cBhvr>
                                      <p:to>
                                        <p:strVal val="hidden"/>
                                      </p:to>
                                    </p:set>
                                  </p:childTnLst>
                                </p:cTn>
                              </p:par>
                              <p:par>
                                <p:cTn id="168" presetID="18" presetClass="entr" presetSubtype="6" fill="hold" nodeType="withEffect">
                                  <p:stCondLst>
                                    <p:cond delay="0"/>
                                  </p:stCondLst>
                                  <p:childTnLst>
                                    <p:set>
                                      <p:cBhvr>
                                        <p:cTn id="169" dur="1" fill="hold">
                                          <p:stCondLst>
                                            <p:cond delay="0"/>
                                          </p:stCondLst>
                                        </p:cTn>
                                        <p:tgtEl>
                                          <p:spTgt spid="191"/>
                                        </p:tgtEl>
                                        <p:attrNameLst>
                                          <p:attrName>style.visibility</p:attrName>
                                        </p:attrNameLst>
                                      </p:cBhvr>
                                      <p:to>
                                        <p:strVal val="visible"/>
                                      </p:to>
                                    </p:set>
                                    <p:animEffect transition="in" filter="strips(downRight)">
                                      <p:cBhvr>
                                        <p:cTn id="170" dur="500"/>
                                        <p:tgtEl>
                                          <p:spTgt spid="191"/>
                                        </p:tgtEl>
                                      </p:cBhvr>
                                    </p:animEffect>
                                  </p:childTnLst>
                                </p:cTn>
                              </p:par>
                              <p:par>
                                <p:cTn id="171" presetID="1" presetClass="entr" presetSubtype="0" fill="hold" nodeType="withEffect">
                                  <p:stCondLst>
                                    <p:cond delay="0"/>
                                  </p:stCondLst>
                                  <p:childTnLst>
                                    <p:set>
                                      <p:cBhvr>
                                        <p:cTn id="172" dur="1" fill="hold">
                                          <p:stCondLst>
                                            <p:cond delay="0"/>
                                          </p:stCondLst>
                                        </p:cTn>
                                        <p:tgtEl>
                                          <p:spTgt spid="128"/>
                                        </p:tgtEl>
                                        <p:attrNameLst>
                                          <p:attrName>style.visibility</p:attrName>
                                        </p:attrNameLst>
                                      </p:cBhvr>
                                      <p:to>
                                        <p:strVal val="visible"/>
                                      </p:to>
                                    </p:set>
                                  </p:childTnLst>
                                </p:cTn>
                              </p:par>
                            </p:childTnLst>
                          </p:cTn>
                        </p:par>
                        <p:par>
                          <p:cTn id="173" fill="hold">
                            <p:stCondLst>
                              <p:cond delay="500"/>
                            </p:stCondLst>
                            <p:childTnLst>
                              <p:par>
                                <p:cTn id="174" presetID="1" presetClass="exit" presetSubtype="0" fill="hold" nodeType="afterEffect">
                                  <p:stCondLst>
                                    <p:cond delay="0"/>
                                  </p:stCondLst>
                                  <p:childTnLst>
                                    <p:set>
                                      <p:cBhvr>
                                        <p:cTn id="175" dur="1" fill="hold">
                                          <p:stCondLst>
                                            <p:cond delay="0"/>
                                          </p:stCondLst>
                                        </p:cTn>
                                        <p:tgtEl>
                                          <p:spTgt spid="193"/>
                                        </p:tgtEl>
                                        <p:attrNameLst>
                                          <p:attrName>style.visibility</p:attrName>
                                        </p:attrNameLst>
                                      </p:cBhvr>
                                      <p:to>
                                        <p:strVal val="hidden"/>
                                      </p:to>
                                    </p:set>
                                  </p:childTnLst>
                                </p:cTn>
                              </p:par>
                            </p:childTnLst>
                          </p:cTn>
                        </p:par>
                      </p:childTnLst>
                    </p:cTn>
                  </p:par>
                  <p:par>
                    <p:cTn id="176" fill="hold">
                      <p:stCondLst>
                        <p:cond delay="indefinite"/>
                      </p:stCondLst>
                      <p:childTnLst>
                        <p:par>
                          <p:cTn id="177" fill="hold">
                            <p:stCondLst>
                              <p:cond delay="0"/>
                            </p:stCondLst>
                            <p:childTnLst>
                              <p:par>
                                <p:cTn id="178" presetID="1" presetClass="entr" presetSubtype="0" fill="hold" grpId="4" nodeType="clickEffect">
                                  <p:stCondLst>
                                    <p:cond delay="0"/>
                                  </p:stCondLst>
                                  <p:childTnLst>
                                    <p:set>
                                      <p:cBhvr>
                                        <p:cTn id="179" dur="1" fill="hold">
                                          <p:stCondLst>
                                            <p:cond delay="0"/>
                                          </p:stCondLst>
                                        </p:cTn>
                                        <p:tgtEl>
                                          <p:spTgt spid="169"/>
                                        </p:tgtEl>
                                        <p:attrNameLst>
                                          <p:attrName>style.visibility</p:attrName>
                                        </p:attrNameLst>
                                      </p:cBhvr>
                                      <p:to>
                                        <p:strVal val="visible"/>
                                      </p:to>
                                    </p:set>
                                  </p:childTnLst>
                                </p:cTn>
                              </p:par>
                              <p:par>
                                <p:cTn id="180" presetID="1" presetClass="entr" presetSubtype="0" fill="hold" grpId="4" nodeType="withEffect">
                                  <p:stCondLst>
                                    <p:cond delay="0"/>
                                  </p:stCondLst>
                                  <p:childTnLst>
                                    <p:set>
                                      <p:cBhvr>
                                        <p:cTn id="181" dur="1" fill="hold">
                                          <p:stCondLst>
                                            <p:cond delay="0"/>
                                          </p:stCondLst>
                                        </p:cTn>
                                        <p:tgtEl>
                                          <p:spTgt spid="178"/>
                                        </p:tgtEl>
                                        <p:attrNameLst>
                                          <p:attrName>style.visibility</p:attrName>
                                        </p:attrNameLst>
                                      </p:cBhvr>
                                      <p:to>
                                        <p:strVal val="visible"/>
                                      </p:to>
                                    </p:set>
                                  </p:childTnLst>
                                </p:cTn>
                              </p:par>
                              <p:par>
                                <p:cTn id="182" presetID="1" presetClass="entr" presetSubtype="0" fill="hold" grpId="2" nodeType="withEffect">
                                  <p:stCondLst>
                                    <p:cond delay="0"/>
                                  </p:stCondLst>
                                  <p:childTnLst>
                                    <p:set>
                                      <p:cBhvr>
                                        <p:cTn id="183" dur="1" fill="hold">
                                          <p:stCondLst>
                                            <p:cond delay="0"/>
                                          </p:stCondLst>
                                        </p:cTn>
                                        <p:tgtEl>
                                          <p:spTgt spid="200"/>
                                        </p:tgtEl>
                                        <p:attrNameLst>
                                          <p:attrName>style.visibility</p:attrName>
                                        </p:attrNameLst>
                                      </p:cBhvr>
                                      <p:to>
                                        <p:strVal val="visible"/>
                                      </p:to>
                                    </p:set>
                                  </p:childTnLst>
                                </p:cTn>
                              </p:par>
                              <p:par>
                                <p:cTn id="184" presetID="10" presetClass="exit" presetSubtype="0" fill="hold" grpId="1" nodeType="withEffect">
                                  <p:stCondLst>
                                    <p:cond delay="0"/>
                                  </p:stCondLst>
                                  <p:childTnLst>
                                    <p:animEffect transition="out" filter="fade">
                                      <p:cBhvr>
                                        <p:cTn id="185" dur="1000"/>
                                        <p:tgtEl>
                                          <p:spTgt spid="174"/>
                                        </p:tgtEl>
                                      </p:cBhvr>
                                    </p:animEffect>
                                    <p:set>
                                      <p:cBhvr>
                                        <p:cTn id="186" dur="1" fill="hold">
                                          <p:stCondLst>
                                            <p:cond delay="999"/>
                                          </p:stCondLst>
                                        </p:cTn>
                                        <p:tgtEl>
                                          <p:spTgt spid="174"/>
                                        </p:tgtEl>
                                        <p:attrNameLst>
                                          <p:attrName>style.visibility</p:attrName>
                                        </p:attrNameLst>
                                      </p:cBhvr>
                                      <p:to>
                                        <p:strVal val="hidden"/>
                                      </p:to>
                                    </p:set>
                                  </p:childTnLst>
                                </p:cTn>
                              </p:par>
                              <p:par>
                                <p:cTn id="187" presetID="10" presetClass="exit" presetSubtype="0" fill="hold" grpId="1" nodeType="withEffect">
                                  <p:stCondLst>
                                    <p:cond delay="0"/>
                                  </p:stCondLst>
                                  <p:childTnLst>
                                    <p:animEffect transition="out" filter="fade">
                                      <p:cBhvr>
                                        <p:cTn id="188" dur="1000"/>
                                        <p:tgtEl>
                                          <p:spTgt spid="183"/>
                                        </p:tgtEl>
                                      </p:cBhvr>
                                    </p:animEffect>
                                    <p:set>
                                      <p:cBhvr>
                                        <p:cTn id="189" dur="1" fill="hold">
                                          <p:stCondLst>
                                            <p:cond delay="999"/>
                                          </p:stCondLst>
                                        </p:cTn>
                                        <p:tgtEl>
                                          <p:spTgt spid="183"/>
                                        </p:tgtEl>
                                        <p:attrNameLst>
                                          <p:attrName>style.visibility</p:attrName>
                                        </p:attrNameLst>
                                      </p:cBhvr>
                                      <p:to>
                                        <p:strVal val="hidden"/>
                                      </p:to>
                                    </p:set>
                                  </p:childTnLst>
                                </p:cTn>
                              </p:par>
                              <p:par>
                                <p:cTn id="190" presetID="1" presetClass="exit" presetSubtype="0" fill="hold" nodeType="withEffect">
                                  <p:stCondLst>
                                    <p:cond delay="0"/>
                                  </p:stCondLst>
                                  <p:childTnLst>
                                    <p:set>
                                      <p:cBhvr>
                                        <p:cTn id="191" dur="1" fill="hold">
                                          <p:stCondLst>
                                            <p:cond delay="0"/>
                                          </p:stCondLst>
                                        </p:cTn>
                                        <p:tgtEl>
                                          <p:spTgt spid="187"/>
                                        </p:tgtEl>
                                        <p:attrNameLst>
                                          <p:attrName>style.visibility</p:attrName>
                                        </p:attrNameLst>
                                      </p:cBhvr>
                                      <p:to>
                                        <p:strVal val="hidden"/>
                                      </p:to>
                                    </p:set>
                                  </p:childTnLst>
                                </p:cTn>
                              </p:par>
                              <p:par>
                                <p:cTn id="192" presetID="1" presetClass="exit" presetSubtype="0" fill="hold" grpId="1" nodeType="withEffect">
                                  <p:stCondLst>
                                    <p:cond delay="0"/>
                                  </p:stCondLst>
                                  <p:childTnLst>
                                    <p:set>
                                      <p:cBhvr>
                                        <p:cTn id="193" dur="1" fill="hold">
                                          <p:stCondLst>
                                            <p:cond delay="0"/>
                                          </p:stCondLst>
                                        </p:cTn>
                                        <p:tgtEl>
                                          <p:spTgt spid="202"/>
                                        </p:tgtEl>
                                        <p:attrNameLst>
                                          <p:attrName>style.visibility</p:attrName>
                                        </p:attrNameLst>
                                      </p:cBhvr>
                                      <p:to>
                                        <p:strVal val="hidden"/>
                                      </p:to>
                                    </p:set>
                                  </p:childTnLst>
                                </p:cTn>
                              </p:par>
                              <p:par>
                                <p:cTn id="194" presetID="1" presetClass="entr" presetSubtype="0" fill="hold" nodeType="withEffect">
                                  <p:stCondLst>
                                    <p:cond delay="0"/>
                                  </p:stCondLst>
                                  <p:childTnLst>
                                    <p:set>
                                      <p:cBhvr>
                                        <p:cTn id="195" dur="1" fill="hold">
                                          <p:stCondLst>
                                            <p:cond delay="0"/>
                                          </p:stCondLst>
                                        </p:cTn>
                                        <p:tgtEl>
                                          <p:spTgt spid="108"/>
                                        </p:tgtEl>
                                        <p:attrNameLst>
                                          <p:attrName>style.visibility</p:attrName>
                                        </p:attrNameLst>
                                      </p:cBhvr>
                                      <p:to>
                                        <p:strVal val="visible"/>
                                      </p:to>
                                    </p:set>
                                  </p:childTnLst>
                                </p:cTn>
                              </p:par>
                              <p:par>
                                <p:cTn id="196" presetID="1" presetClass="exit" presetSubtype="0" fill="hold" nodeType="withEffect">
                                  <p:stCondLst>
                                    <p:cond delay="0"/>
                                  </p:stCondLst>
                                  <p:childTnLst>
                                    <p:set>
                                      <p:cBhvr>
                                        <p:cTn id="197" dur="1" fill="hold">
                                          <p:stCondLst>
                                            <p:cond delay="0"/>
                                          </p:stCondLst>
                                        </p:cTn>
                                        <p:tgtEl>
                                          <p:spTgt spid="111"/>
                                        </p:tgtEl>
                                        <p:attrNameLst>
                                          <p:attrName>style.visibility</p:attrName>
                                        </p:attrNameLst>
                                      </p:cBhvr>
                                      <p:to>
                                        <p:strVal val="hidden"/>
                                      </p:to>
                                    </p:set>
                                  </p:childTnLst>
                                </p:cTn>
                              </p:par>
                              <p:par>
                                <p:cTn id="198" presetID="1" presetClass="exit" presetSubtype="0" fill="hold" nodeType="withEffect">
                                  <p:stCondLst>
                                    <p:cond delay="0"/>
                                  </p:stCondLst>
                                  <p:childTnLst>
                                    <p:set>
                                      <p:cBhvr>
                                        <p:cTn id="199" dur="1" fill="hold">
                                          <p:stCondLst>
                                            <p:cond delay="0"/>
                                          </p:stCondLst>
                                        </p:cTn>
                                        <p:tgtEl>
                                          <p:spTgt spid="128"/>
                                        </p:tgtEl>
                                        <p:attrNameLst>
                                          <p:attrName>style.visibility</p:attrName>
                                        </p:attrNameLst>
                                      </p:cBhvr>
                                      <p:to>
                                        <p:strVal val="hidden"/>
                                      </p:to>
                                    </p:set>
                                  </p:childTnLst>
                                </p:cTn>
                              </p:par>
                            </p:childTnLst>
                          </p:cTn>
                        </p:par>
                      </p:childTnLst>
                    </p:cTn>
                  </p:par>
                  <p:par>
                    <p:cTn id="200" fill="hold">
                      <p:stCondLst>
                        <p:cond delay="indefinite"/>
                      </p:stCondLst>
                      <p:childTnLst>
                        <p:par>
                          <p:cTn id="201" fill="hold">
                            <p:stCondLst>
                              <p:cond delay="0"/>
                            </p:stCondLst>
                            <p:childTnLst>
                              <p:par>
                                <p:cTn id="202" presetID="1" presetClass="entr" presetSubtype="0" fill="hold" grpId="4" nodeType="clickEffect">
                                  <p:stCondLst>
                                    <p:cond delay="0"/>
                                  </p:stCondLst>
                                  <p:childTnLst>
                                    <p:set>
                                      <p:cBhvr>
                                        <p:cTn id="203" dur="1" fill="hold">
                                          <p:stCondLst>
                                            <p:cond delay="0"/>
                                          </p:stCondLst>
                                        </p:cTn>
                                        <p:tgtEl>
                                          <p:spTgt spid="170"/>
                                        </p:tgtEl>
                                        <p:attrNameLst>
                                          <p:attrName>style.visibility</p:attrName>
                                        </p:attrNameLst>
                                      </p:cBhvr>
                                      <p:to>
                                        <p:strVal val="visible"/>
                                      </p:to>
                                    </p:set>
                                  </p:childTnLst>
                                </p:cTn>
                              </p:par>
                              <p:par>
                                <p:cTn id="204" presetID="1" presetClass="entr" presetSubtype="0" fill="hold" grpId="2" nodeType="withEffect">
                                  <p:stCondLst>
                                    <p:cond delay="0"/>
                                  </p:stCondLst>
                                  <p:childTnLst>
                                    <p:set>
                                      <p:cBhvr>
                                        <p:cTn id="205" dur="1" fill="hold">
                                          <p:stCondLst>
                                            <p:cond delay="0"/>
                                          </p:stCondLst>
                                        </p:cTn>
                                        <p:tgtEl>
                                          <p:spTgt spid="180"/>
                                        </p:tgtEl>
                                        <p:attrNameLst>
                                          <p:attrName>style.visibility</p:attrName>
                                        </p:attrNameLst>
                                      </p:cBhvr>
                                      <p:to>
                                        <p:strVal val="visible"/>
                                      </p:to>
                                    </p:set>
                                  </p:childTnLst>
                                </p:cTn>
                              </p:par>
                              <p:par>
                                <p:cTn id="206" presetID="10" presetClass="exit" presetSubtype="0" fill="hold" grpId="5" nodeType="withEffect">
                                  <p:stCondLst>
                                    <p:cond delay="0"/>
                                  </p:stCondLst>
                                  <p:childTnLst>
                                    <p:animEffect transition="out" filter="fade">
                                      <p:cBhvr>
                                        <p:cTn id="207" dur="1000"/>
                                        <p:tgtEl>
                                          <p:spTgt spid="169"/>
                                        </p:tgtEl>
                                      </p:cBhvr>
                                    </p:animEffect>
                                    <p:set>
                                      <p:cBhvr>
                                        <p:cTn id="208" dur="1" fill="hold">
                                          <p:stCondLst>
                                            <p:cond delay="999"/>
                                          </p:stCondLst>
                                        </p:cTn>
                                        <p:tgtEl>
                                          <p:spTgt spid="169"/>
                                        </p:tgtEl>
                                        <p:attrNameLst>
                                          <p:attrName>style.visibility</p:attrName>
                                        </p:attrNameLst>
                                      </p:cBhvr>
                                      <p:to>
                                        <p:strVal val="hidden"/>
                                      </p:to>
                                    </p:set>
                                  </p:childTnLst>
                                </p:cTn>
                              </p:par>
                              <p:par>
                                <p:cTn id="209" presetID="10" presetClass="exit" presetSubtype="0" fill="hold" grpId="3" nodeType="withEffect">
                                  <p:stCondLst>
                                    <p:cond delay="0"/>
                                  </p:stCondLst>
                                  <p:childTnLst>
                                    <p:animEffect transition="out" filter="fade">
                                      <p:cBhvr>
                                        <p:cTn id="210" dur="1000"/>
                                        <p:tgtEl>
                                          <p:spTgt spid="178"/>
                                        </p:tgtEl>
                                      </p:cBhvr>
                                    </p:animEffect>
                                    <p:set>
                                      <p:cBhvr>
                                        <p:cTn id="211" dur="1" fill="hold">
                                          <p:stCondLst>
                                            <p:cond delay="999"/>
                                          </p:stCondLst>
                                        </p:cTn>
                                        <p:tgtEl>
                                          <p:spTgt spid="178"/>
                                        </p:tgtEl>
                                        <p:attrNameLst>
                                          <p:attrName>style.visibility</p:attrName>
                                        </p:attrNameLst>
                                      </p:cBhvr>
                                      <p:to>
                                        <p:strVal val="hidden"/>
                                      </p:to>
                                    </p:set>
                                  </p:childTnLst>
                                </p:cTn>
                              </p:par>
                              <p:par>
                                <p:cTn id="212" presetID="1" presetClass="entr" presetSubtype="0" fill="hold" nodeType="withEffect">
                                  <p:stCondLst>
                                    <p:cond delay="0"/>
                                  </p:stCondLst>
                                  <p:childTnLst>
                                    <p:set>
                                      <p:cBhvr>
                                        <p:cTn id="213" dur="1" fill="hold">
                                          <p:stCondLst>
                                            <p:cond delay="0"/>
                                          </p:stCondLst>
                                        </p:cTn>
                                        <p:tgtEl>
                                          <p:spTgt spid="107"/>
                                        </p:tgtEl>
                                        <p:attrNameLst>
                                          <p:attrName>style.visibility</p:attrName>
                                        </p:attrNameLst>
                                      </p:cBhvr>
                                      <p:to>
                                        <p:strVal val="visible"/>
                                      </p:to>
                                    </p:set>
                                  </p:childTnLst>
                                </p:cTn>
                              </p:par>
                              <p:par>
                                <p:cTn id="214" presetID="10" presetClass="exit" presetSubtype="0" fill="hold" nodeType="withEffect">
                                  <p:stCondLst>
                                    <p:cond delay="0"/>
                                  </p:stCondLst>
                                  <p:childTnLst>
                                    <p:animEffect transition="out" filter="fade">
                                      <p:cBhvr>
                                        <p:cTn id="215" dur="2000"/>
                                        <p:tgtEl>
                                          <p:spTgt spid="108"/>
                                        </p:tgtEl>
                                      </p:cBhvr>
                                    </p:animEffect>
                                    <p:set>
                                      <p:cBhvr>
                                        <p:cTn id="216" dur="1" fill="hold">
                                          <p:stCondLst>
                                            <p:cond delay="1999"/>
                                          </p:stCondLst>
                                        </p:cTn>
                                        <p:tgtEl>
                                          <p:spTgt spid="108"/>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172"/>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84"/>
                                        </p:tgtEl>
                                        <p:attrNameLst>
                                          <p:attrName>style.visibility</p:attrName>
                                        </p:attrNameLst>
                                      </p:cBhvr>
                                      <p:to>
                                        <p:strVal val="visible"/>
                                      </p:to>
                                    </p:set>
                                  </p:childTnLst>
                                </p:cTn>
                              </p:par>
                              <p:par>
                                <p:cTn id="223" presetID="10" presetClass="exit" presetSubtype="0" fill="hold" grpId="5" nodeType="withEffect">
                                  <p:stCondLst>
                                    <p:cond delay="0"/>
                                  </p:stCondLst>
                                  <p:childTnLst>
                                    <p:animEffect transition="out" filter="fade">
                                      <p:cBhvr>
                                        <p:cTn id="224" dur="1000"/>
                                        <p:tgtEl>
                                          <p:spTgt spid="170"/>
                                        </p:tgtEl>
                                      </p:cBhvr>
                                    </p:animEffect>
                                    <p:set>
                                      <p:cBhvr>
                                        <p:cTn id="225" dur="1" fill="hold">
                                          <p:stCondLst>
                                            <p:cond delay="999"/>
                                          </p:stCondLst>
                                        </p:cTn>
                                        <p:tgtEl>
                                          <p:spTgt spid="170"/>
                                        </p:tgtEl>
                                        <p:attrNameLst>
                                          <p:attrName>style.visibility</p:attrName>
                                        </p:attrNameLst>
                                      </p:cBhvr>
                                      <p:to>
                                        <p:strVal val="hidden"/>
                                      </p:to>
                                    </p:set>
                                  </p:childTnLst>
                                </p:cTn>
                              </p:par>
                              <p:par>
                                <p:cTn id="226" presetID="10" presetClass="exit" presetSubtype="0" fill="hold" grpId="5" nodeType="withEffect">
                                  <p:stCondLst>
                                    <p:cond delay="0"/>
                                  </p:stCondLst>
                                  <p:childTnLst>
                                    <p:animEffect transition="out" filter="fade">
                                      <p:cBhvr>
                                        <p:cTn id="227" dur="1000"/>
                                        <p:tgtEl>
                                          <p:spTgt spid="180"/>
                                        </p:tgtEl>
                                      </p:cBhvr>
                                    </p:animEffect>
                                    <p:set>
                                      <p:cBhvr>
                                        <p:cTn id="228" dur="1" fill="hold">
                                          <p:stCondLst>
                                            <p:cond delay="999"/>
                                          </p:stCondLst>
                                        </p:cTn>
                                        <p:tgtEl>
                                          <p:spTgt spid="180"/>
                                        </p:tgtEl>
                                        <p:attrNameLst>
                                          <p:attrName>style.visibility</p:attrName>
                                        </p:attrNameLst>
                                      </p:cBhvr>
                                      <p:to>
                                        <p:strVal val="hidden"/>
                                      </p:to>
                                    </p:set>
                                  </p:childTnLst>
                                </p:cTn>
                              </p:par>
                              <p:par>
                                <p:cTn id="229" presetID="1" presetClass="entr" presetSubtype="0" fill="hold" nodeType="withEffect">
                                  <p:stCondLst>
                                    <p:cond delay="0"/>
                                  </p:stCondLst>
                                  <p:childTnLst>
                                    <p:set>
                                      <p:cBhvr>
                                        <p:cTn id="230" dur="1" fill="hold">
                                          <p:stCondLst>
                                            <p:cond delay="0"/>
                                          </p:stCondLst>
                                        </p:cTn>
                                        <p:tgtEl>
                                          <p:spTgt spid="113"/>
                                        </p:tgtEl>
                                        <p:attrNameLst>
                                          <p:attrName>style.visibility</p:attrName>
                                        </p:attrNameLst>
                                      </p:cBhvr>
                                      <p:to>
                                        <p:strVal val="visible"/>
                                      </p:to>
                                    </p:set>
                                  </p:childTnLst>
                                </p:cTn>
                              </p:par>
                              <p:par>
                                <p:cTn id="231" presetID="10" presetClass="exit" presetSubtype="0" fill="hold" nodeType="withEffect">
                                  <p:stCondLst>
                                    <p:cond delay="0"/>
                                  </p:stCondLst>
                                  <p:childTnLst>
                                    <p:animEffect transition="out" filter="fade">
                                      <p:cBhvr>
                                        <p:cTn id="232" dur="2000"/>
                                        <p:tgtEl>
                                          <p:spTgt spid="107"/>
                                        </p:tgtEl>
                                      </p:cBhvr>
                                    </p:animEffect>
                                    <p:set>
                                      <p:cBhvr>
                                        <p:cTn id="233" dur="1" fill="hold">
                                          <p:stCondLst>
                                            <p:cond delay="1999"/>
                                          </p:stCondLst>
                                        </p:cTn>
                                        <p:tgtEl>
                                          <p:spTgt spid="107"/>
                                        </p:tgtEl>
                                        <p:attrNameLst>
                                          <p:attrName>style.visibility</p:attrName>
                                        </p:attrNameLst>
                                      </p:cBhvr>
                                      <p:to>
                                        <p:strVal val="hidden"/>
                                      </p:to>
                                    </p:set>
                                  </p:childTnLst>
                                </p:cTn>
                              </p:par>
                            </p:childTnLst>
                          </p:cTn>
                        </p:par>
                      </p:childTnLst>
                    </p:cTn>
                  </p:par>
                  <p:par>
                    <p:cTn id="234" fill="hold">
                      <p:stCondLst>
                        <p:cond delay="indefinite"/>
                      </p:stCondLst>
                      <p:childTnLst>
                        <p:par>
                          <p:cTn id="235" fill="hold">
                            <p:stCondLst>
                              <p:cond delay="0"/>
                            </p:stCondLst>
                            <p:childTnLst>
                              <p:par>
                                <p:cTn id="236" presetID="1" presetClass="entr" presetSubtype="0" fill="hold" nodeType="clickEffect">
                                  <p:stCondLst>
                                    <p:cond delay="0"/>
                                  </p:stCondLst>
                                  <p:childTnLst>
                                    <p:set>
                                      <p:cBhvr>
                                        <p:cTn id="237" dur="1" fill="hold">
                                          <p:stCondLst>
                                            <p:cond delay="0"/>
                                          </p:stCondLst>
                                        </p:cTn>
                                        <p:tgtEl>
                                          <p:spTgt spid="188"/>
                                        </p:tgtEl>
                                        <p:attrNameLst>
                                          <p:attrName>style.visibility</p:attrName>
                                        </p:attrNameLst>
                                      </p:cBhvr>
                                      <p:to>
                                        <p:strVal val="visible"/>
                                      </p:to>
                                    </p:set>
                                  </p:childTnLst>
                                </p:cTn>
                              </p:par>
                              <p:par>
                                <p:cTn id="238" presetID="1" presetClass="entr" presetSubtype="0" fill="hold" grpId="0" nodeType="withEffect">
                                  <p:stCondLst>
                                    <p:cond delay="0"/>
                                  </p:stCondLst>
                                  <p:childTnLst>
                                    <p:set>
                                      <p:cBhvr>
                                        <p:cTn id="239" dur="1" fill="hold">
                                          <p:stCondLst>
                                            <p:cond delay="0"/>
                                          </p:stCondLst>
                                        </p:cTn>
                                        <p:tgtEl>
                                          <p:spTgt spid="203"/>
                                        </p:tgtEl>
                                        <p:attrNameLst>
                                          <p:attrName>style.visibility</p:attrName>
                                        </p:attrNameLst>
                                      </p:cBhvr>
                                      <p:to>
                                        <p:strVal val="visible"/>
                                      </p:to>
                                    </p:set>
                                  </p:childTnLst>
                                </p:cTn>
                              </p:par>
                              <p:par>
                                <p:cTn id="240" presetID="1" presetClass="exit" presetSubtype="0" fill="hold" grpId="7" nodeType="withEffect">
                                  <p:stCondLst>
                                    <p:cond delay="0"/>
                                  </p:stCondLst>
                                  <p:childTnLst>
                                    <p:set>
                                      <p:cBhvr>
                                        <p:cTn id="241" dur="1" fill="hold">
                                          <p:stCondLst>
                                            <p:cond delay="0"/>
                                          </p:stCondLst>
                                        </p:cTn>
                                        <p:tgtEl>
                                          <p:spTgt spid="200"/>
                                        </p:tgtEl>
                                        <p:attrNameLst>
                                          <p:attrName>style.visibility</p:attrName>
                                        </p:attrNameLst>
                                      </p:cBhvr>
                                      <p:to>
                                        <p:strVal val="hidden"/>
                                      </p:to>
                                    </p:set>
                                  </p:childTnLst>
                                </p:cTn>
                              </p:par>
                              <p:par>
                                <p:cTn id="242" presetID="18" presetClass="entr" presetSubtype="6" fill="hold" nodeType="withEffect">
                                  <p:stCondLst>
                                    <p:cond delay="0"/>
                                  </p:stCondLst>
                                  <p:childTnLst>
                                    <p:set>
                                      <p:cBhvr>
                                        <p:cTn id="243" dur="1" fill="hold">
                                          <p:stCondLst>
                                            <p:cond delay="0"/>
                                          </p:stCondLst>
                                        </p:cTn>
                                        <p:tgtEl>
                                          <p:spTgt spid="189"/>
                                        </p:tgtEl>
                                        <p:attrNameLst>
                                          <p:attrName>style.visibility</p:attrName>
                                        </p:attrNameLst>
                                      </p:cBhvr>
                                      <p:to>
                                        <p:strVal val="visible"/>
                                      </p:to>
                                    </p:set>
                                    <p:animEffect transition="in" filter="strips(downRight)">
                                      <p:cBhvr>
                                        <p:cTn id="244" dur="500"/>
                                        <p:tgtEl>
                                          <p:spTgt spid="189"/>
                                        </p:tgtEl>
                                      </p:cBhvr>
                                    </p:animEffect>
                                  </p:childTnLst>
                                </p:cTn>
                              </p:par>
                              <p:par>
                                <p:cTn id="245" presetID="1" presetClass="entr" presetSubtype="0" fill="hold" nodeType="withEffect">
                                  <p:stCondLst>
                                    <p:cond delay="0"/>
                                  </p:stCondLst>
                                  <p:childTnLst>
                                    <p:set>
                                      <p:cBhvr>
                                        <p:cTn id="246" dur="1" fill="hold">
                                          <p:stCondLst>
                                            <p:cond delay="0"/>
                                          </p:stCondLst>
                                        </p:cTn>
                                        <p:tgtEl>
                                          <p:spTgt spid="129"/>
                                        </p:tgtEl>
                                        <p:attrNameLst>
                                          <p:attrName>style.visibility</p:attrName>
                                        </p:attrNameLst>
                                      </p:cBhvr>
                                      <p:to>
                                        <p:strVal val="visible"/>
                                      </p:to>
                                    </p:set>
                                  </p:childTnLst>
                                </p:cTn>
                              </p:par>
                            </p:childTnLst>
                          </p:cTn>
                        </p:par>
                        <p:par>
                          <p:cTn id="247" fill="hold">
                            <p:stCondLst>
                              <p:cond delay="500"/>
                            </p:stCondLst>
                            <p:childTnLst>
                              <p:par>
                                <p:cTn id="248" presetID="1" presetClass="exit" presetSubtype="0" fill="hold" nodeType="afterEffect">
                                  <p:stCondLst>
                                    <p:cond delay="0"/>
                                  </p:stCondLst>
                                  <p:childTnLst>
                                    <p:set>
                                      <p:cBhvr>
                                        <p:cTn id="249" dur="1" fill="hold">
                                          <p:stCondLst>
                                            <p:cond delay="0"/>
                                          </p:stCondLst>
                                        </p:cTn>
                                        <p:tgtEl>
                                          <p:spTgt spid="191"/>
                                        </p:tgtEl>
                                        <p:attrNameLst>
                                          <p:attrName>style.visibility</p:attrName>
                                        </p:attrNameLst>
                                      </p:cBhvr>
                                      <p:to>
                                        <p:strVal val="hidden"/>
                                      </p:to>
                                    </p:set>
                                  </p:childTnLst>
                                </p:cTn>
                              </p:par>
                            </p:childTnLst>
                          </p:cTn>
                        </p:par>
                      </p:childTnLst>
                    </p:cTn>
                  </p:par>
                  <p:par>
                    <p:cTn id="250" fill="hold">
                      <p:stCondLst>
                        <p:cond delay="indefinite"/>
                      </p:stCondLst>
                      <p:childTnLst>
                        <p:par>
                          <p:cTn id="251" fill="hold">
                            <p:stCondLst>
                              <p:cond delay="0"/>
                            </p:stCondLst>
                            <p:childTnLst>
                              <p:par>
                                <p:cTn id="252" presetID="1" presetClass="entr" presetSubtype="0" fill="hold" grpId="6" nodeType="clickEffect">
                                  <p:stCondLst>
                                    <p:cond delay="0"/>
                                  </p:stCondLst>
                                  <p:childTnLst>
                                    <p:set>
                                      <p:cBhvr>
                                        <p:cTn id="253" dur="1" fill="hold">
                                          <p:stCondLst>
                                            <p:cond delay="0"/>
                                          </p:stCondLst>
                                        </p:cTn>
                                        <p:tgtEl>
                                          <p:spTgt spid="169"/>
                                        </p:tgtEl>
                                        <p:attrNameLst>
                                          <p:attrName>style.visibility</p:attrName>
                                        </p:attrNameLst>
                                      </p:cBhvr>
                                      <p:to>
                                        <p:strVal val="visible"/>
                                      </p:to>
                                    </p:set>
                                  </p:childTnLst>
                                </p:cTn>
                              </p:par>
                              <p:par>
                                <p:cTn id="254" presetID="1" presetClass="entr" presetSubtype="0" fill="hold" grpId="7" nodeType="withEffect">
                                  <p:stCondLst>
                                    <p:cond delay="0"/>
                                  </p:stCondLst>
                                  <p:childTnLst>
                                    <p:set>
                                      <p:cBhvr>
                                        <p:cTn id="255" dur="1" fill="hold">
                                          <p:stCondLst>
                                            <p:cond delay="0"/>
                                          </p:stCondLst>
                                        </p:cTn>
                                        <p:tgtEl>
                                          <p:spTgt spid="178"/>
                                        </p:tgtEl>
                                        <p:attrNameLst>
                                          <p:attrName>style.visibility</p:attrName>
                                        </p:attrNameLst>
                                      </p:cBhvr>
                                      <p:to>
                                        <p:strVal val="visible"/>
                                      </p:to>
                                    </p:set>
                                  </p:childTnLst>
                                </p:cTn>
                              </p:par>
                              <p:par>
                                <p:cTn id="256" presetID="1" presetClass="entr" presetSubtype="0" fill="hold" grpId="1" nodeType="withEffect">
                                  <p:stCondLst>
                                    <p:cond delay="0"/>
                                  </p:stCondLst>
                                  <p:childTnLst>
                                    <p:set>
                                      <p:cBhvr>
                                        <p:cTn id="257" dur="1" fill="hold">
                                          <p:stCondLst>
                                            <p:cond delay="0"/>
                                          </p:stCondLst>
                                        </p:cTn>
                                        <p:tgtEl>
                                          <p:spTgt spid="200"/>
                                        </p:tgtEl>
                                        <p:attrNameLst>
                                          <p:attrName>style.visibility</p:attrName>
                                        </p:attrNameLst>
                                      </p:cBhvr>
                                      <p:to>
                                        <p:strVal val="visible"/>
                                      </p:to>
                                    </p:set>
                                  </p:childTnLst>
                                </p:cTn>
                              </p:par>
                              <p:par>
                                <p:cTn id="258" presetID="10" presetClass="exit" presetSubtype="0" fill="hold" grpId="1" nodeType="withEffect">
                                  <p:stCondLst>
                                    <p:cond delay="0"/>
                                  </p:stCondLst>
                                  <p:childTnLst>
                                    <p:animEffect transition="out" filter="fade">
                                      <p:cBhvr>
                                        <p:cTn id="259" dur="1000"/>
                                        <p:tgtEl>
                                          <p:spTgt spid="172"/>
                                        </p:tgtEl>
                                      </p:cBhvr>
                                    </p:animEffect>
                                    <p:set>
                                      <p:cBhvr>
                                        <p:cTn id="260" dur="1" fill="hold">
                                          <p:stCondLst>
                                            <p:cond delay="999"/>
                                          </p:stCondLst>
                                        </p:cTn>
                                        <p:tgtEl>
                                          <p:spTgt spid="172"/>
                                        </p:tgtEl>
                                        <p:attrNameLst>
                                          <p:attrName>style.visibility</p:attrName>
                                        </p:attrNameLst>
                                      </p:cBhvr>
                                      <p:to>
                                        <p:strVal val="hidden"/>
                                      </p:to>
                                    </p:set>
                                  </p:childTnLst>
                                </p:cTn>
                              </p:par>
                              <p:par>
                                <p:cTn id="261" presetID="10" presetClass="exit" presetSubtype="0" fill="hold" grpId="1" nodeType="withEffect">
                                  <p:stCondLst>
                                    <p:cond delay="0"/>
                                  </p:stCondLst>
                                  <p:childTnLst>
                                    <p:animEffect transition="out" filter="fade">
                                      <p:cBhvr>
                                        <p:cTn id="262" dur="1000"/>
                                        <p:tgtEl>
                                          <p:spTgt spid="184"/>
                                        </p:tgtEl>
                                      </p:cBhvr>
                                    </p:animEffect>
                                    <p:set>
                                      <p:cBhvr>
                                        <p:cTn id="263" dur="1" fill="hold">
                                          <p:stCondLst>
                                            <p:cond delay="999"/>
                                          </p:stCondLst>
                                        </p:cTn>
                                        <p:tgtEl>
                                          <p:spTgt spid="184"/>
                                        </p:tgtEl>
                                        <p:attrNameLst>
                                          <p:attrName>style.visibility</p:attrName>
                                        </p:attrNameLst>
                                      </p:cBhvr>
                                      <p:to>
                                        <p:strVal val="hidden"/>
                                      </p:to>
                                    </p:set>
                                  </p:childTnLst>
                                </p:cTn>
                              </p:par>
                              <p:par>
                                <p:cTn id="264" presetID="1" presetClass="exit" presetSubtype="0" fill="hold" nodeType="withEffect">
                                  <p:stCondLst>
                                    <p:cond delay="0"/>
                                  </p:stCondLst>
                                  <p:childTnLst>
                                    <p:set>
                                      <p:cBhvr>
                                        <p:cTn id="265" dur="1" fill="hold">
                                          <p:stCondLst>
                                            <p:cond delay="0"/>
                                          </p:stCondLst>
                                        </p:cTn>
                                        <p:tgtEl>
                                          <p:spTgt spid="188"/>
                                        </p:tgtEl>
                                        <p:attrNameLst>
                                          <p:attrName>style.visibility</p:attrName>
                                        </p:attrNameLst>
                                      </p:cBhvr>
                                      <p:to>
                                        <p:strVal val="hidden"/>
                                      </p:to>
                                    </p:set>
                                  </p:childTnLst>
                                </p:cTn>
                              </p:par>
                              <p:par>
                                <p:cTn id="266" presetID="1" presetClass="exit" presetSubtype="0" fill="hold" grpId="1" nodeType="withEffect">
                                  <p:stCondLst>
                                    <p:cond delay="0"/>
                                  </p:stCondLst>
                                  <p:childTnLst>
                                    <p:set>
                                      <p:cBhvr>
                                        <p:cTn id="267" dur="1" fill="hold">
                                          <p:stCondLst>
                                            <p:cond delay="0"/>
                                          </p:stCondLst>
                                        </p:cTn>
                                        <p:tgtEl>
                                          <p:spTgt spid="203"/>
                                        </p:tgtEl>
                                        <p:attrNameLst>
                                          <p:attrName>style.visibility</p:attrName>
                                        </p:attrNameLst>
                                      </p:cBhvr>
                                      <p:to>
                                        <p:strVal val="hidden"/>
                                      </p:to>
                                    </p:set>
                                  </p:childTnLst>
                                </p:cTn>
                              </p:par>
                              <p:par>
                                <p:cTn id="268" presetID="1" presetClass="entr" presetSubtype="0" fill="hold" nodeType="withEffect">
                                  <p:stCondLst>
                                    <p:cond delay="0"/>
                                  </p:stCondLst>
                                  <p:childTnLst>
                                    <p:set>
                                      <p:cBhvr>
                                        <p:cTn id="269" dur="1" fill="hold">
                                          <p:stCondLst>
                                            <p:cond delay="0"/>
                                          </p:stCondLst>
                                        </p:cTn>
                                        <p:tgtEl>
                                          <p:spTgt spid="108"/>
                                        </p:tgtEl>
                                        <p:attrNameLst>
                                          <p:attrName>style.visibility</p:attrName>
                                        </p:attrNameLst>
                                      </p:cBhvr>
                                      <p:to>
                                        <p:strVal val="visible"/>
                                      </p:to>
                                    </p:set>
                                  </p:childTnLst>
                                </p:cTn>
                              </p:par>
                              <p:par>
                                <p:cTn id="270" presetID="1" presetClass="exit" presetSubtype="0" fill="hold" nodeType="withEffect">
                                  <p:stCondLst>
                                    <p:cond delay="0"/>
                                  </p:stCondLst>
                                  <p:childTnLst>
                                    <p:set>
                                      <p:cBhvr>
                                        <p:cTn id="271" dur="1" fill="hold">
                                          <p:stCondLst>
                                            <p:cond delay="0"/>
                                          </p:stCondLst>
                                        </p:cTn>
                                        <p:tgtEl>
                                          <p:spTgt spid="113"/>
                                        </p:tgtEl>
                                        <p:attrNameLst>
                                          <p:attrName>style.visibility</p:attrName>
                                        </p:attrNameLst>
                                      </p:cBhvr>
                                      <p:to>
                                        <p:strVal val="hidden"/>
                                      </p:to>
                                    </p:set>
                                  </p:childTnLst>
                                </p:cTn>
                              </p:par>
                              <p:par>
                                <p:cTn id="272" presetID="1" presetClass="exit" presetSubtype="0" fill="hold" nodeType="withEffect">
                                  <p:stCondLst>
                                    <p:cond delay="0"/>
                                  </p:stCondLst>
                                  <p:childTnLst>
                                    <p:set>
                                      <p:cBhvr>
                                        <p:cTn id="273" dur="1" fill="hold">
                                          <p:stCondLst>
                                            <p:cond delay="0"/>
                                          </p:stCondLst>
                                        </p:cTn>
                                        <p:tgtEl>
                                          <p:spTgt spid="129"/>
                                        </p:tgtEl>
                                        <p:attrNameLst>
                                          <p:attrName>style.visibility</p:attrName>
                                        </p:attrNameLst>
                                      </p:cBhvr>
                                      <p:to>
                                        <p:strVal val="hidden"/>
                                      </p:to>
                                    </p:set>
                                  </p:childTnLst>
                                </p:cTn>
                              </p:par>
                            </p:childTnLst>
                          </p:cTn>
                        </p:par>
                      </p:childTnLst>
                    </p:cTn>
                  </p:par>
                  <p:par>
                    <p:cTn id="274" fill="hold">
                      <p:stCondLst>
                        <p:cond delay="indefinite"/>
                      </p:stCondLst>
                      <p:childTnLst>
                        <p:par>
                          <p:cTn id="275" fill="hold">
                            <p:stCondLst>
                              <p:cond delay="0"/>
                            </p:stCondLst>
                            <p:childTnLst>
                              <p:par>
                                <p:cTn id="276" presetID="1" presetClass="entr" presetSubtype="0" fill="hold" grpId="0" nodeType="clickEffect">
                                  <p:stCondLst>
                                    <p:cond delay="0"/>
                                  </p:stCondLst>
                                  <p:childTnLst>
                                    <p:set>
                                      <p:cBhvr>
                                        <p:cTn id="277" dur="1" fill="hold">
                                          <p:stCondLst>
                                            <p:cond delay="0"/>
                                          </p:stCondLst>
                                        </p:cTn>
                                        <p:tgtEl>
                                          <p:spTgt spid="177"/>
                                        </p:tgtEl>
                                        <p:attrNameLst>
                                          <p:attrName>style.visibility</p:attrName>
                                        </p:attrNameLst>
                                      </p:cBhvr>
                                      <p:to>
                                        <p:strVal val="visible"/>
                                      </p:to>
                                    </p:set>
                                  </p:childTnLst>
                                </p:cTn>
                              </p:par>
                              <p:par>
                                <p:cTn id="278" presetID="1" presetClass="entr" presetSubtype="0" fill="hold" grpId="0" nodeType="withEffect">
                                  <p:stCondLst>
                                    <p:cond delay="0"/>
                                  </p:stCondLst>
                                  <p:childTnLst>
                                    <p:set>
                                      <p:cBhvr>
                                        <p:cTn id="279" dur="1" fill="hold">
                                          <p:stCondLst>
                                            <p:cond delay="0"/>
                                          </p:stCondLst>
                                        </p:cTn>
                                        <p:tgtEl>
                                          <p:spTgt spid="204"/>
                                        </p:tgtEl>
                                        <p:attrNameLst>
                                          <p:attrName>style.visibility</p:attrName>
                                        </p:attrNameLst>
                                      </p:cBhvr>
                                      <p:to>
                                        <p:strVal val="visible"/>
                                      </p:to>
                                    </p:set>
                                  </p:childTnLst>
                                </p:cTn>
                              </p:par>
                              <p:par>
                                <p:cTn id="280" presetID="1" presetClass="exit" presetSubtype="0" fill="hold" grpId="6" nodeType="withEffect">
                                  <p:stCondLst>
                                    <p:cond delay="0"/>
                                  </p:stCondLst>
                                  <p:childTnLst>
                                    <p:set>
                                      <p:cBhvr>
                                        <p:cTn id="281" dur="1" fill="hold">
                                          <p:stCondLst>
                                            <p:cond delay="0"/>
                                          </p:stCondLst>
                                        </p:cTn>
                                        <p:tgtEl>
                                          <p:spTgt spid="200"/>
                                        </p:tgtEl>
                                        <p:attrNameLst>
                                          <p:attrName>style.visibility</p:attrName>
                                        </p:attrNameLst>
                                      </p:cBhvr>
                                      <p:to>
                                        <p:strVal val="hidden"/>
                                      </p:to>
                                    </p:set>
                                  </p:childTnLst>
                                </p:cTn>
                              </p:par>
                              <p:par>
                                <p:cTn id="282" presetID="1" presetClass="entr" presetSubtype="0" fill="hold" grpId="0" nodeType="withEffect">
                                  <p:stCondLst>
                                    <p:cond delay="0"/>
                                  </p:stCondLst>
                                  <p:childTnLst>
                                    <p:set>
                                      <p:cBhvr>
                                        <p:cTn id="283" dur="1" fill="hold">
                                          <p:stCondLst>
                                            <p:cond delay="0"/>
                                          </p:stCondLst>
                                        </p:cTn>
                                        <p:tgtEl>
                                          <p:spTgt spid="185"/>
                                        </p:tgtEl>
                                        <p:attrNameLst>
                                          <p:attrName>style.visibility</p:attrName>
                                        </p:attrNameLst>
                                      </p:cBhvr>
                                      <p:to>
                                        <p:strVal val="visible"/>
                                      </p:to>
                                    </p:set>
                                  </p:childTnLst>
                                </p:cTn>
                              </p:par>
                              <p:par>
                                <p:cTn id="284" presetID="18" presetClass="entr" presetSubtype="6" fill="hold" nodeType="withEffect">
                                  <p:stCondLst>
                                    <p:cond delay="0"/>
                                  </p:stCondLst>
                                  <p:childTnLst>
                                    <p:set>
                                      <p:cBhvr>
                                        <p:cTn id="285" dur="1" fill="hold">
                                          <p:stCondLst>
                                            <p:cond delay="0"/>
                                          </p:stCondLst>
                                        </p:cTn>
                                        <p:tgtEl>
                                          <p:spTgt spid="122"/>
                                        </p:tgtEl>
                                        <p:attrNameLst>
                                          <p:attrName>style.visibility</p:attrName>
                                        </p:attrNameLst>
                                      </p:cBhvr>
                                      <p:to>
                                        <p:strVal val="visible"/>
                                      </p:to>
                                    </p:set>
                                    <p:animEffect transition="in" filter="strips(downRight)">
                                      <p:cBhvr>
                                        <p:cTn id="286" dur="500"/>
                                        <p:tgtEl>
                                          <p:spTgt spid="122"/>
                                        </p:tgtEl>
                                      </p:cBhvr>
                                    </p:animEffect>
                                  </p:childTnLst>
                                </p:cTn>
                              </p:par>
                            </p:childTnLst>
                          </p:cTn>
                        </p:par>
                        <p:par>
                          <p:cTn id="287" fill="hold">
                            <p:stCondLst>
                              <p:cond delay="500"/>
                            </p:stCondLst>
                            <p:childTnLst>
                              <p:par>
                                <p:cTn id="288" presetID="1" presetClass="exit" presetSubtype="0" fill="hold" nodeType="afterEffect">
                                  <p:stCondLst>
                                    <p:cond delay="0"/>
                                  </p:stCondLst>
                                  <p:childTnLst>
                                    <p:set>
                                      <p:cBhvr>
                                        <p:cTn id="289" dur="1" fill="hold">
                                          <p:stCondLst>
                                            <p:cond delay="0"/>
                                          </p:stCondLst>
                                        </p:cTn>
                                        <p:tgtEl>
                                          <p:spTgt spid="189"/>
                                        </p:tgtEl>
                                        <p:attrNameLst>
                                          <p:attrName>style.visibility</p:attrName>
                                        </p:attrNameLst>
                                      </p:cBhvr>
                                      <p:to>
                                        <p:strVal val="hidden"/>
                                      </p:to>
                                    </p:set>
                                  </p:childTnLst>
                                </p:cTn>
                              </p:par>
                              <p:par>
                                <p:cTn id="290" presetID="1" presetClass="exit" presetSubtype="0" fill="hold" grpId="7" nodeType="withEffect">
                                  <p:stCondLst>
                                    <p:cond delay="0"/>
                                  </p:stCondLst>
                                  <p:childTnLst>
                                    <p:set>
                                      <p:cBhvr>
                                        <p:cTn id="291" dur="1" fill="hold">
                                          <p:stCondLst>
                                            <p:cond delay="0"/>
                                          </p:stCondLst>
                                        </p:cTn>
                                        <p:tgtEl>
                                          <p:spTgt spid="169"/>
                                        </p:tgtEl>
                                        <p:attrNameLst>
                                          <p:attrName>style.visibility</p:attrName>
                                        </p:attrNameLst>
                                      </p:cBhvr>
                                      <p:to>
                                        <p:strVal val="hidden"/>
                                      </p:to>
                                    </p:set>
                                  </p:childTnLst>
                                </p:cTn>
                              </p:par>
                              <p:par>
                                <p:cTn id="292" presetID="1" presetClass="exit" presetSubtype="0" fill="hold" grpId="6" nodeType="withEffect">
                                  <p:stCondLst>
                                    <p:cond delay="0"/>
                                  </p:stCondLst>
                                  <p:childTnLst>
                                    <p:set>
                                      <p:cBhvr>
                                        <p:cTn id="293" dur="1" fill="hold">
                                          <p:stCondLst>
                                            <p:cond delay="0"/>
                                          </p:stCondLst>
                                        </p:cTn>
                                        <p:tgtEl>
                                          <p:spTgt spid="178"/>
                                        </p:tgtEl>
                                        <p:attrNameLst>
                                          <p:attrName>style.visibility</p:attrName>
                                        </p:attrNameLst>
                                      </p:cBhvr>
                                      <p:to>
                                        <p:strVal val="hidden"/>
                                      </p:to>
                                    </p:set>
                                  </p:childTnLst>
                                </p:cTn>
                              </p:par>
                              <p:par>
                                <p:cTn id="294" presetID="10" presetClass="exit" presetSubtype="0" fill="hold" nodeType="withEffect">
                                  <p:stCondLst>
                                    <p:cond delay="0"/>
                                  </p:stCondLst>
                                  <p:childTnLst>
                                    <p:animEffect transition="out" filter="fade">
                                      <p:cBhvr>
                                        <p:cTn id="295" dur="2000"/>
                                        <p:tgtEl>
                                          <p:spTgt spid="108"/>
                                        </p:tgtEl>
                                      </p:cBhvr>
                                    </p:animEffect>
                                    <p:set>
                                      <p:cBhvr>
                                        <p:cTn id="296" dur="1" fill="hold">
                                          <p:stCondLst>
                                            <p:cond delay="1999"/>
                                          </p:stCondLst>
                                        </p:cTn>
                                        <p:tgtEl>
                                          <p:spTgt spid="108"/>
                                        </p:tgtEl>
                                        <p:attrNameLst>
                                          <p:attrName>style.visibility</p:attrName>
                                        </p:attrNameLst>
                                      </p:cBhvr>
                                      <p:to>
                                        <p:strVal val="hidden"/>
                                      </p:to>
                                    </p:set>
                                  </p:childTnLst>
                                </p:cTn>
                              </p:par>
                            </p:childTnLst>
                          </p:cTn>
                        </p:par>
                      </p:childTnLst>
                    </p:cTn>
                  </p:par>
                  <p:par>
                    <p:cTn id="297" fill="hold">
                      <p:stCondLst>
                        <p:cond delay="indefinite"/>
                      </p:stCondLst>
                      <p:childTnLst>
                        <p:par>
                          <p:cTn id="298" fill="hold">
                            <p:stCondLst>
                              <p:cond delay="0"/>
                            </p:stCondLst>
                            <p:childTnLst>
                              <p:par>
                                <p:cTn id="299" presetID="10" presetClass="entr" presetSubtype="0" fill="hold" grpId="0" nodeType="clickEffect">
                                  <p:stCondLst>
                                    <p:cond delay="0"/>
                                  </p:stCondLst>
                                  <p:childTnLst>
                                    <p:set>
                                      <p:cBhvr>
                                        <p:cTn id="300" dur="1" fill="hold">
                                          <p:stCondLst>
                                            <p:cond delay="0"/>
                                          </p:stCondLst>
                                        </p:cTn>
                                        <p:tgtEl>
                                          <p:spTgt spid="130"/>
                                        </p:tgtEl>
                                        <p:attrNameLst>
                                          <p:attrName>style.visibility</p:attrName>
                                        </p:attrNameLst>
                                      </p:cBhvr>
                                      <p:to>
                                        <p:strVal val="visible"/>
                                      </p:to>
                                    </p:set>
                                    <p:animEffect transition="in" filter="fade">
                                      <p:cBhvr>
                                        <p:cTn id="301" dur="500"/>
                                        <p:tgtEl>
                                          <p:spTgt spid="130"/>
                                        </p:tgtEl>
                                      </p:cBhvr>
                                    </p:animEffect>
                                  </p:childTnLst>
                                </p:cTn>
                              </p:par>
                            </p:childTnLst>
                          </p:cTn>
                        </p:par>
                      </p:childTnLst>
                    </p:cTn>
                  </p:par>
                  <p:par>
                    <p:cTn id="302" fill="hold">
                      <p:stCondLst>
                        <p:cond delay="indefinite"/>
                      </p:stCondLst>
                      <p:childTnLst>
                        <p:par>
                          <p:cTn id="303" fill="hold">
                            <p:stCondLst>
                              <p:cond delay="0"/>
                            </p:stCondLst>
                            <p:childTnLst>
                              <p:par>
                                <p:cTn id="304" presetID="10" presetClass="entr" presetSubtype="0" fill="hold" grpId="0" nodeType="clickEffect">
                                  <p:stCondLst>
                                    <p:cond delay="0"/>
                                  </p:stCondLst>
                                  <p:childTnLst>
                                    <p:set>
                                      <p:cBhvr>
                                        <p:cTn id="305" dur="1" fill="hold">
                                          <p:stCondLst>
                                            <p:cond delay="0"/>
                                          </p:stCondLst>
                                        </p:cTn>
                                        <p:tgtEl>
                                          <p:spTgt spid="133"/>
                                        </p:tgtEl>
                                        <p:attrNameLst>
                                          <p:attrName>style.visibility</p:attrName>
                                        </p:attrNameLst>
                                      </p:cBhvr>
                                      <p:to>
                                        <p:strVal val="visible"/>
                                      </p:to>
                                    </p:set>
                                    <p:animEffect transition="in" filter="fade">
                                      <p:cBhvr>
                                        <p:cTn id="306"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169" grpId="1" animBg="1"/>
      <p:bldP spid="169" grpId="2" animBg="1"/>
      <p:bldP spid="169" grpId="3" animBg="1"/>
      <p:bldP spid="169" grpId="4" animBg="1"/>
      <p:bldP spid="169" grpId="5" animBg="1"/>
      <p:bldP spid="169" grpId="6" animBg="1"/>
      <p:bldP spid="169" grpId="7" animBg="1"/>
      <p:bldP spid="170" grpId="0" animBg="1"/>
      <p:bldP spid="170" grpId="1" animBg="1"/>
      <p:bldP spid="170" grpId="2" animBg="1"/>
      <p:bldP spid="170" grpId="3" animBg="1"/>
      <p:bldP spid="170" grpId="4" animBg="1"/>
      <p:bldP spid="170" grpId="5" animBg="1"/>
      <p:bldP spid="171" grpId="0" animBg="1"/>
      <p:bldP spid="171" grpId="1" animBg="1"/>
      <p:bldP spid="171" grpId="2" animBg="1"/>
      <p:bldP spid="171" grpId="3" animBg="1"/>
      <p:bldP spid="172" grpId="0" animBg="1"/>
      <p:bldP spid="172" grpId="1" animBg="1"/>
      <p:bldP spid="173" grpId="0" animBg="1"/>
      <p:bldP spid="173" grpId="1" animBg="1"/>
      <p:bldP spid="174" grpId="0" animBg="1"/>
      <p:bldP spid="174" grpId="1" animBg="1"/>
      <p:bldP spid="177" grpId="0" animBg="1"/>
      <p:bldP spid="178" grpId="0" animBg="1"/>
      <p:bldP spid="178" grpId="1" animBg="1"/>
      <p:bldP spid="178" grpId="2" animBg="1"/>
      <p:bldP spid="178" grpId="3" animBg="1"/>
      <p:bldP spid="178" grpId="4" animBg="1"/>
      <p:bldP spid="178" grpId="5" animBg="1"/>
      <p:bldP spid="178" grpId="6" animBg="1"/>
      <p:bldP spid="178" grpId="7" animBg="1"/>
      <p:bldP spid="180" grpId="0" animBg="1"/>
      <p:bldP spid="180" grpId="1" animBg="1"/>
      <p:bldP spid="180" grpId="2" animBg="1"/>
      <p:bldP spid="180" grpId="3" animBg="1"/>
      <p:bldP spid="180" grpId="4" animBg="1"/>
      <p:bldP spid="180" grpId="5" animBg="1"/>
      <p:bldP spid="181" grpId="0" animBg="1"/>
      <p:bldP spid="181" grpId="1" animBg="1"/>
      <p:bldP spid="181" grpId="2" animBg="1"/>
      <p:bldP spid="181" grpId="3" animBg="1"/>
      <p:bldP spid="182" grpId="0" animBg="1"/>
      <p:bldP spid="182" grpId="1" animBg="1"/>
      <p:bldP spid="183" grpId="0" animBg="1"/>
      <p:bldP spid="183" grpId="1" animBg="1"/>
      <p:bldP spid="184" grpId="0" animBg="1"/>
      <p:bldP spid="184" grpId="1" animBg="1"/>
      <p:bldP spid="185" grpId="0" animBg="1"/>
      <p:bldP spid="200" grpId="0"/>
      <p:bldP spid="200" grpId="1"/>
      <p:bldP spid="200" grpId="2"/>
      <p:bldP spid="200" grpId="3"/>
      <p:bldP spid="200" grpId="4"/>
      <p:bldP spid="200" grpId="5"/>
      <p:bldP spid="200" grpId="6"/>
      <p:bldP spid="200" grpId="7"/>
      <p:bldP spid="201" grpId="0"/>
      <p:bldP spid="201" grpId="1"/>
      <p:bldP spid="202" grpId="0"/>
      <p:bldP spid="202" grpId="1"/>
      <p:bldP spid="203" grpId="0"/>
      <p:bldP spid="203" grpId="1"/>
      <p:bldP spid="204" grpId="0"/>
      <p:bldP spid="130" grpId="0" animBg="1"/>
      <p:bldP spid="1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1898854" cy="924413"/>
          </a:xfrm>
        </p:spPr>
        <p:txBody>
          <a:bodyPr>
            <a:normAutofit/>
          </a:bodyPr>
          <a:lstStyle/>
          <a:p>
            <a:r>
              <a:rPr lang="en-US" dirty="0" smtClean="0"/>
              <a:t>Voxel DAGs=Exploit redundancy reduce memory</a:t>
            </a:r>
            <a:endParaRPr lang="en-US" dirty="0"/>
          </a:p>
        </p:txBody>
      </p:sp>
      <p:sp>
        <p:nvSpPr>
          <p:cNvPr id="3" name="Tijdelijke aanduiding voor inhoud 2"/>
          <p:cNvSpPr>
            <a:spLocks noGrp="1"/>
          </p:cNvSpPr>
          <p:nvPr>
            <p:ph idx="1"/>
          </p:nvPr>
        </p:nvSpPr>
        <p:spPr/>
        <p:txBody>
          <a:bodyPr/>
          <a:lstStyle/>
          <a:p>
            <a:endParaRPr lang="en-US" dirty="0" smtClean="0"/>
          </a:p>
          <a:p>
            <a:r>
              <a:rPr lang="en-US" dirty="0" smtClean="0"/>
              <a:t>Keep all data in core</a:t>
            </a:r>
          </a:p>
          <a:p>
            <a:endParaRPr lang="en-US" dirty="0" smtClean="0"/>
          </a:p>
          <a:p>
            <a:r>
              <a:rPr lang="en-US" dirty="0" smtClean="0"/>
              <a:t>Maintain: </a:t>
            </a:r>
          </a:p>
          <a:p>
            <a:pPr lvl="1"/>
            <a:r>
              <a:rPr lang="en-US" dirty="0" smtClean="0"/>
              <a:t>Efficient Random Access</a:t>
            </a:r>
          </a:p>
          <a:p>
            <a:pPr lvl="1"/>
            <a:r>
              <a:rPr lang="en-US" dirty="0" smtClean="0"/>
              <a:t>Hierarchical Data Representation</a:t>
            </a:r>
          </a:p>
        </p:txBody>
      </p:sp>
    </p:spTree>
    <p:extLst>
      <p:ext uri="{BB962C8B-B14F-4D97-AF65-F5344CB8AC3E}">
        <p14:creationId xmlns:p14="http://schemas.microsoft.com/office/powerpoint/2010/main" val="297049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10845" y="2320238"/>
            <a:ext cx="3422377" cy="3412644"/>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0" name="Rectangle 59"/>
          <p:cNvSpPr/>
          <p:nvPr/>
        </p:nvSpPr>
        <p:spPr bwMode="auto">
          <a:xfrm>
            <a:off x="3344481"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61" name="Rectangle 60"/>
          <p:cNvSpPr/>
          <p:nvPr/>
        </p:nvSpPr>
        <p:spPr bwMode="auto">
          <a:xfrm>
            <a:off x="3397603" y="24293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3" name="Rectangle 62"/>
          <p:cNvSpPr/>
          <p:nvPr/>
        </p:nvSpPr>
        <p:spPr bwMode="auto">
          <a:xfrm>
            <a:off x="3457367"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5" name="Rectangle 64"/>
          <p:cNvSpPr/>
          <p:nvPr/>
        </p:nvSpPr>
        <p:spPr bwMode="auto">
          <a:xfrm>
            <a:off x="3803926"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6" name="Rectangle 75"/>
          <p:cNvSpPr/>
          <p:nvPr/>
        </p:nvSpPr>
        <p:spPr bwMode="auto">
          <a:xfrm>
            <a:off x="3397603" y="3224808"/>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8" name="Rectangle 77"/>
          <p:cNvSpPr/>
          <p:nvPr/>
        </p:nvSpPr>
        <p:spPr bwMode="auto">
          <a:xfrm>
            <a:off x="3457367"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0" name="Rectangle 79"/>
          <p:cNvSpPr/>
          <p:nvPr/>
        </p:nvSpPr>
        <p:spPr bwMode="auto">
          <a:xfrm>
            <a:off x="3803926"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1" name="Rectangle 80"/>
          <p:cNvSpPr/>
          <p:nvPr/>
        </p:nvSpPr>
        <p:spPr bwMode="auto">
          <a:xfrm>
            <a:off x="1657326"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7" name="Rectangle 86"/>
          <p:cNvSpPr/>
          <p:nvPr/>
        </p:nvSpPr>
        <p:spPr bwMode="auto">
          <a:xfrm>
            <a:off x="2498354" y="322520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8" name="Rectangle 87"/>
          <p:cNvSpPr/>
          <p:nvPr/>
        </p:nvSpPr>
        <p:spPr bwMode="auto">
          <a:xfrm>
            <a:off x="2558118" y="327376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9" name="Rectangle 88"/>
          <p:cNvSpPr/>
          <p:nvPr/>
        </p:nvSpPr>
        <p:spPr bwMode="auto">
          <a:xfrm>
            <a:off x="2558118"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1" name="Rectangle 90"/>
          <p:cNvSpPr/>
          <p:nvPr/>
        </p:nvSpPr>
        <p:spPr bwMode="auto">
          <a:xfrm>
            <a:off x="2904677"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2" name="Rectangle 91"/>
          <p:cNvSpPr/>
          <p:nvPr/>
        </p:nvSpPr>
        <p:spPr bwMode="auto">
          <a:xfrm>
            <a:off x="2498354" y="243179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4" name="Rectangle 93"/>
          <p:cNvSpPr/>
          <p:nvPr/>
        </p:nvSpPr>
        <p:spPr bwMode="auto">
          <a:xfrm>
            <a:off x="2558118"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6" name="Rectangle 95"/>
          <p:cNvSpPr/>
          <p:nvPr/>
        </p:nvSpPr>
        <p:spPr bwMode="auto">
          <a:xfrm>
            <a:off x="2904677"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2" name="Rectangle 101"/>
          <p:cNvSpPr/>
          <p:nvPr/>
        </p:nvSpPr>
        <p:spPr bwMode="auto">
          <a:xfrm>
            <a:off x="3344481"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103" name="Rectangle 102"/>
          <p:cNvSpPr/>
          <p:nvPr/>
        </p:nvSpPr>
        <p:spPr bwMode="auto">
          <a:xfrm>
            <a:off x="3397603" y="4091679"/>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6" name="Rectangle 105"/>
          <p:cNvSpPr/>
          <p:nvPr/>
        </p:nvSpPr>
        <p:spPr bwMode="auto">
          <a:xfrm>
            <a:off x="3809834" y="414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7" name="Rectangle 106"/>
          <p:cNvSpPr/>
          <p:nvPr/>
        </p:nvSpPr>
        <p:spPr bwMode="auto">
          <a:xfrm>
            <a:off x="3803926" y="449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4" name="Oval 123"/>
          <p:cNvSpPr/>
          <p:nvPr/>
        </p:nvSpPr>
        <p:spPr bwMode="auto">
          <a:xfrm>
            <a:off x="7680271" y="2384944"/>
            <a:ext cx="360000" cy="3600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26" name="Straight Arrow Connector 125"/>
          <p:cNvCxnSpPr>
            <a:stCxn id="124" idx="4"/>
            <a:endCxn id="127" idx="0"/>
          </p:cNvCxnSpPr>
          <p:nvPr/>
        </p:nvCxnSpPr>
        <p:spPr bwMode="auto">
          <a:xfrm flipH="1">
            <a:off x="5645375" y="2744945"/>
            <a:ext cx="2214896"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7" name="Oval 126"/>
          <p:cNvSpPr/>
          <p:nvPr/>
        </p:nvSpPr>
        <p:spPr bwMode="auto">
          <a:xfrm>
            <a:off x="5465375"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8" name="Oval 127"/>
          <p:cNvSpPr/>
          <p:nvPr/>
        </p:nvSpPr>
        <p:spPr bwMode="auto">
          <a:xfrm>
            <a:off x="67528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9" name="Oval 128"/>
          <p:cNvSpPr/>
          <p:nvPr/>
        </p:nvSpPr>
        <p:spPr bwMode="auto">
          <a:xfrm>
            <a:off x="8489989" y="3454388"/>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0" name="Oval 129"/>
          <p:cNvSpPr/>
          <p:nvPr/>
        </p:nvSpPr>
        <p:spPr bwMode="auto">
          <a:xfrm>
            <a:off x="99024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2" name="Straight Arrow Connector 131"/>
          <p:cNvCxnSpPr>
            <a:stCxn id="124" idx="4"/>
            <a:endCxn id="128" idx="0"/>
          </p:cNvCxnSpPr>
          <p:nvPr/>
        </p:nvCxnSpPr>
        <p:spPr bwMode="auto">
          <a:xfrm flipH="1">
            <a:off x="6932823" y="2744945"/>
            <a:ext cx="927448"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4" name="Straight Arrow Connector 133"/>
          <p:cNvCxnSpPr>
            <a:stCxn id="124" idx="4"/>
            <a:endCxn id="129" idx="0"/>
          </p:cNvCxnSpPr>
          <p:nvPr/>
        </p:nvCxnSpPr>
        <p:spPr bwMode="auto">
          <a:xfrm>
            <a:off x="7860271" y="2744945"/>
            <a:ext cx="809719" cy="7094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6" name="Straight Arrow Connector 135"/>
          <p:cNvCxnSpPr>
            <a:stCxn id="124" idx="4"/>
            <a:endCxn id="130" idx="0"/>
          </p:cNvCxnSpPr>
          <p:nvPr/>
        </p:nvCxnSpPr>
        <p:spPr bwMode="auto">
          <a:xfrm>
            <a:off x="7860271" y="2744945"/>
            <a:ext cx="2222152"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3" name="Oval 162"/>
          <p:cNvSpPr/>
          <p:nvPr/>
        </p:nvSpPr>
        <p:spPr bwMode="auto">
          <a:xfrm>
            <a:off x="5407775" y="4359351"/>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4" name="Oval 163"/>
          <p:cNvSpPr/>
          <p:nvPr/>
        </p:nvSpPr>
        <p:spPr bwMode="auto">
          <a:xfrm>
            <a:off x="5116071" y="4358175"/>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5" name="Oval 164"/>
          <p:cNvSpPr/>
          <p:nvPr/>
        </p:nvSpPr>
        <p:spPr bwMode="auto">
          <a:xfrm>
            <a:off x="5706575"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73" name="Oval 172"/>
          <p:cNvSpPr/>
          <p:nvPr/>
        </p:nvSpPr>
        <p:spPr bwMode="auto">
          <a:xfrm>
            <a:off x="5977775" y="4359351"/>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75" name="Straight Arrow Connector 174"/>
          <p:cNvCxnSpPr>
            <a:stCxn id="127" idx="4"/>
            <a:endCxn id="164" idx="0"/>
          </p:cNvCxnSpPr>
          <p:nvPr/>
        </p:nvCxnSpPr>
        <p:spPr bwMode="auto">
          <a:xfrm flipH="1">
            <a:off x="5234871" y="3840980"/>
            <a:ext cx="410504"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7" name="Straight Arrow Connector 176"/>
          <p:cNvCxnSpPr>
            <a:stCxn id="127" idx="4"/>
            <a:endCxn id="163" idx="0"/>
          </p:cNvCxnSpPr>
          <p:nvPr/>
        </p:nvCxnSpPr>
        <p:spPr bwMode="auto">
          <a:xfrm flipH="1">
            <a:off x="5526575" y="3840980"/>
            <a:ext cx="1188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9" name="Straight Arrow Connector 178"/>
          <p:cNvCxnSpPr>
            <a:stCxn id="127" idx="4"/>
            <a:endCxn id="165" idx="0"/>
          </p:cNvCxnSpPr>
          <p:nvPr/>
        </p:nvCxnSpPr>
        <p:spPr bwMode="auto">
          <a:xfrm>
            <a:off x="5645375" y="3840980"/>
            <a:ext cx="18000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1" name="Straight Arrow Connector 180"/>
          <p:cNvCxnSpPr>
            <a:stCxn id="127" idx="4"/>
            <a:endCxn id="173" idx="0"/>
          </p:cNvCxnSpPr>
          <p:nvPr/>
        </p:nvCxnSpPr>
        <p:spPr bwMode="auto">
          <a:xfrm>
            <a:off x="5645375" y="3840980"/>
            <a:ext cx="4512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2" name="Oval 181"/>
          <p:cNvSpPr/>
          <p:nvPr/>
        </p:nvSpPr>
        <p:spPr bwMode="auto">
          <a:xfrm>
            <a:off x="670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3" name="Oval 182"/>
          <p:cNvSpPr/>
          <p:nvPr/>
        </p:nvSpPr>
        <p:spPr bwMode="auto">
          <a:xfrm>
            <a:off x="6407943" y="4358959"/>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4" name="Oval 183"/>
          <p:cNvSpPr/>
          <p:nvPr/>
        </p:nvSpPr>
        <p:spPr bwMode="auto">
          <a:xfrm>
            <a:off x="7006547" y="4358567"/>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5" name="Oval 184"/>
          <p:cNvSpPr/>
          <p:nvPr/>
        </p:nvSpPr>
        <p:spPr bwMode="auto">
          <a:xfrm>
            <a:off x="727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86" name="Straight Arrow Connector 185"/>
          <p:cNvCxnSpPr>
            <a:stCxn id="128" idx="4"/>
            <a:endCxn id="183" idx="0"/>
          </p:cNvCxnSpPr>
          <p:nvPr/>
        </p:nvCxnSpPr>
        <p:spPr bwMode="auto">
          <a:xfrm flipH="1">
            <a:off x="6526743" y="3840980"/>
            <a:ext cx="40608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7" name="Straight Arrow Connector 186"/>
          <p:cNvCxnSpPr>
            <a:stCxn id="128" idx="4"/>
            <a:endCxn id="182" idx="0"/>
          </p:cNvCxnSpPr>
          <p:nvPr/>
        </p:nvCxnSpPr>
        <p:spPr bwMode="auto">
          <a:xfrm flipH="1">
            <a:off x="6826547" y="3840980"/>
            <a:ext cx="106276"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8" name="Straight Arrow Connector 187"/>
          <p:cNvCxnSpPr>
            <a:stCxn id="128" idx="4"/>
            <a:endCxn id="184" idx="0"/>
          </p:cNvCxnSpPr>
          <p:nvPr/>
        </p:nvCxnSpPr>
        <p:spPr bwMode="auto">
          <a:xfrm>
            <a:off x="6932823" y="3840980"/>
            <a:ext cx="192524"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9" name="Straight Arrow Connector 188"/>
          <p:cNvCxnSpPr>
            <a:stCxn id="128" idx="4"/>
            <a:endCxn id="185" idx="0"/>
          </p:cNvCxnSpPr>
          <p:nvPr/>
        </p:nvCxnSpPr>
        <p:spPr bwMode="auto">
          <a:xfrm>
            <a:off x="6932823" y="3840980"/>
            <a:ext cx="463724"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4" name="Oval 193"/>
          <p:cNvSpPr/>
          <p:nvPr/>
        </p:nvSpPr>
        <p:spPr bwMode="auto">
          <a:xfrm>
            <a:off x="8434947" y="4345704"/>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5" name="Oval 194"/>
          <p:cNvSpPr/>
          <p:nvPr/>
        </p:nvSpPr>
        <p:spPr bwMode="auto">
          <a:xfrm>
            <a:off x="8135143" y="4345704"/>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6" name="Oval 195"/>
          <p:cNvSpPr/>
          <p:nvPr/>
        </p:nvSpPr>
        <p:spPr bwMode="auto">
          <a:xfrm>
            <a:off x="8733747" y="4345312"/>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7" name="Oval 196"/>
          <p:cNvSpPr/>
          <p:nvPr/>
        </p:nvSpPr>
        <p:spPr bwMode="auto">
          <a:xfrm>
            <a:off x="9004947" y="4345704"/>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98" name="Straight Arrow Connector 197"/>
          <p:cNvCxnSpPr>
            <a:stCxn id="129" idx="4"/>
            <a:endCxn id="195" idx="0"/>
          </p:cNvCxnSpPr>
          <p:nvPr/>
        </p:nvCxnSpPr>
        <p:spPr bwMode="auto">
          <a:xfrm flipH="1">
            <a:off x="8253943" y="3814389"/>
            <a:ext cx="416047"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9" name="Straight Arrow Connector 198"/>
          <p:cNvCxnSpPr>
            <a:stCxn id="129" idx="4"/>
            <a:endCxn id="194" idx="0"/>
          </p:cNvCxnSpPr>
          <p:nvPr/>
        </p:nvCxnSpPr>
        <p:spPr bwMode="auto">
          <a:xfrm flipH="1">
            <a:off x="8553747" y="3814389"/>
            <a:ext cx="116243"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0" name="Straight Arrow Connector 199"/>
          <p:cNvCxnSpPr>
            <a:stCxn id="129" idx="4"/>
            <a:endCxn id="196" idx="0"/>
          </p:cNvCxnSpPr>
          <p:nvPr/>
        </p:nvCxnSpPr>
        <p:spPr bwMode="auto">
          <a:xfrm>
            <a:off x="8669990" y="3814389"/>
            <a:ext cx="182559" cy="5309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1" name="Straight Arrow Connector 200"/>
          <p:cNvCxnSpPr>
            <a:stCxn id="129" idx="4"/>
            <a:endCxn id="197" idx="0"/>
          </p:cNvCxnSpPr>
          <p:nvPr/>
        </p:nvCxnSpPr>
        <p:spPr bwMode="auto">
          <a:xfrm>
            <a:off x="8669990" y="3814389"/>
            <a:ext cx="453759"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2" name="Oval 201"/>
          <p:cNvSpPr/>
          <p:nvPr/>
        </p:nvSpPr>
        <p:spPr bwMode="auto">
          <a:xfrm>
            <a:off x="981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3" name="Oval 202"/>
          <p:cNvSpPr/>
          <p:nvPr/>
        </p:nvSpPr>
        <p:spPr bwMode="auto">
          <a:xfrm>
            <a:off x="9514869" y="4358567"/>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4" name="Oval 203"/>
          <p:cNvSpPr/>
          <p:nvPr/>
        </p:nvSpPr>
        <p:spPr bwMode="auto">
          <a:xfrm>
            <a:off x="10113473" y="4358175"/>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5" name="Oval 204"/>
          <p:cNvSpPr/>
          <p:nvPr/>
        </p:nvSpPr>
        <p:spPr bwMode="auto">
          <a:xfrm>
            <a:off x="1038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06" name="Straight Arrow Connector 205"/>
          <p:cNvCxnSpPr>
            <a:stCxn id="130" idx="4"/>
            <a:endCxn id="203" idx="0"/>
          </p:cNvCxnSpPr>
          <p:nvPr/>
        </p:nvCxnSpPr>
        <p:spPr bwMode="auto">
          <a:xfrm flipH="1">
            <a:off x="9633669" y="3840980"/>
            <a:ext cx="448755"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7" name="Straight Arrow Connector 206"/>
          <p:cNvCxnSpPr>
            <a:stCxn id="130" idx="4"/>
            <a:endCxn id="202" idx="0"/>
          </p:cNvCxnSpPr>
          <p:nvPr/>
        </p:nvCxnSpPr>
        <p:spPr bwMode="auto">
          <a:xfrm flipH="1">
            <a:off x="9933474" y="3840980"/>
            <a:ext cx="1489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 name="Straight Arrow Connector 207"/>
          <p:cNvCxnSpPr>
            <a:stCxn id="130" idx="4"/>
            <a:endCxn id="204" idx="0"/>
          </p:cNvCxnSpPr>
          <p:nvPr/>
        </p:nvCxnSpPr>
        <p:spPr bwMode="auto">
          <a:xfrm>
            <a:off x="10082423" y="3840980"/>
            <a:ext cx="149851"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9" name="Straight Arrow Connector 208"/>
          <p:cNvCxnSpPr>
            <a:stCxn id="130" idx="4"/>
            <a:endCxn id="205" idx="0"/>
          </p:cNvCxnSpPr>
          <p:nvPr/>
        </p:nvCxnSpPr>
        <p:spPr bwMode="auto">
          <a:xfrm>
            <a:off x="10082423" y="3840980"/>
            <a:ext cx="4210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8" name="Oval 217"/>
          <p:cNvSpPr/>
          <p:nvPr/>
        </p:nvSpPr>
        <p:spPr bwMode="auto">
          <a:xfrm>
            <a:off x="513767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19" name="Oval 218"/>
          <p:cNvSpPr/>
          <p:nvPr/>
        </p:nvSpPr>
        <p:spPr bwMode="auto">
          <a:xfrm>
            <a:off x="5281671" y="4938500"/>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0" name="Oval 219"/>
          <p:cNvSpPr/>
          <p:nvPr/>
        </p:nvSpPr>
        <p:spPr bwMode="auto">
          <a:xfrm>
            <a:off x="5436073" y="4938500"/>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1" name="Oval 220"/>
          <p:cNvSpPr/>
          <p:nvPr/>
        </p:nvSpPr>
        <p:spPr bwMode="auto">
          <a:xfrm>
            <a:off x="5580073"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23" name="Straight Arrow Connector 222"/>
          <p:cNvCxnSpPr>
            <a:stCxn id="163" idx="4"/>
            <a:endCxn id="218" idx="0"/>
          </p:cNvCxnSpPr>
          <p:nvPr/>
        </p:nvCxnSpPr>
        <p:spPr bwMode="auto">
          <a:xfrm flipH="1">
            <a:off x="5209671" y="4596950"/>
            <a:ext cx="316904" cy="34281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6" name="Straight Arrow Connector 225"/>
          <p:cNvCxnSpPr>
            <a:stCxn id="163" idx="4"/>
            <a:endCxn id="219" idx="0"/>
          </p:cNvCxnSpPr>
          <p:nvPr/>
        </p:nvCxnSpPr>
        <p:spPr bwMode="auto">
          <a:xfrm flipH="1">
            <a:off x="5353671" y="4596950"/>
            <a:ext cx="172904" cy="34155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8" name="Straight Arrow Connector 227"/>
          <p:cNvCxnSpPr>
            <a:stCxn id="163" idx="4"/>
            <a:endCxn id="220" idx="0"/>
          </p:cNvCxnSpPr>
          <p:nvPr/>
        </p:nvCxnSpPr>
        <p:spPr bwMode="auto">
          <a:xfrm flipH="1">
            <a:off x="5508074" y="4596950"/>
            <a:ext cx="18503" cy="34155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0" name="Straight Arrow Connector 229"/>
          <p:cNvCxnSpPr>
            <a:stCxn id="163" idx="4"/>
            <a:endCxn id="221" idx="0"/>
          </p:cNvCxnSpPr>
          <p:nvPr/>
        </p:nvCxnSpPr>
        <p:spPr bwMode="auto">
          <a:xfrm>
            <a:off x="5526575" y="4596951"/>
            <a:ext cx="125499" cy="34514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31" name="Oval 230"/>
          <p:cNvSpPr/>
          <p:nvPr/>
        </p:nvSpPr>
        <p:spPr bwMode="auto">
          <a:xfrm>
            <a:off x="5771001"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2" name="Oval 231"/>
          <p:cNvSpPr/>
          <p:nvPr/>
        </p:nvSpPr>
        <p:spPr bwMode="auto">
          <a:xfrm>
            <a:off x="5921485" y="493158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3" name="Oval 232"/>
          <p:cNvSpPr/>
          <p:nvPr/>
        </p:nvSpPr>
        <p:spPr bwMode="auto">
          <a:xfrm>
            <a:off x="6069305" y="4931584"/>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4" name="Oval 233"/>
          <p:cNvSpPr/>
          <p:nvPr/>
        </p:nvSpPr>
        <p:spPr bwMode="auto">
          <a:xfrm>
            <a:off x="6215375"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35" name="Straight Arrow Connector 234"/>
          <p:cNvCxnSpPr>
            <a:stCxn id="173" idx="4"/>
            <a:endCxn id="231" idx="0"/>
          </p:cNvCxnSpPr>
          <p:nvPr/>
        </p:nvCxnSpPr>
        <p:spPr bwMode="auto">
          <a:xfrm flipH="1">
            <a:off x="5843002" y="4596952"/>
            <a:ext cx="253575" cy="33024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6" name="Straight Arrow Connector 235"/>
          <p:cNvCxnSpPr>
            <a:stCxn id="173" idx="4"/>
            <a:endCxn id="232" idx="0"/>
          </p:cNvCxnSpPr>
          <p:nvPr/>
        </p:nvCxnSpPr>
        <p:spPr bwMode="auto">
          <a:xfrm flipH="1">
            <a:off x="5993485" y="4596949"/>
            <a:ext cx="103091" cy="3346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7" name="Straight Arrow Connector 236"/>
          <p:cNvCxnSpPr>
            <a:stCxn id="173" idx="4"/>
            <a:endCxn id="233" idx="0"/>
          </p:cNvCxnSpPr>
          <p:nvPr/>
        </p:nvCxnSpPr>
        <p:spPr bwMode="auto">
          <a:xfrm>
            <a:off x="6096575" y="4596949"/>
            <a:ext cx="44731" cy="3346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8" name="Straight Arrow Connector 237"/>
          <p:cNvCxnSpPr>
            <a:stCxn id="173" idx="4"/>
            <a:endCxn id="234" idx="0"/>
          </p:cNvCxnSpPr>
          <p:nvPr/>
        </p:nvCxnSpPr>
        <p:spPr bwMode="auto">
          <a:xfrm>
            <a:off x="6096575" y="4596952"/>
            <a:ext cx="190800" cy="33024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43" name="Oval 242"/>
          <p:cNvSpPr/>
          <p:nvPr/>
        </p:nvSpPr>
        <p:spPr bwMode="auto">
          <a:xfrm>
            <a:off x="6417657" y="4941699"/>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44" name="Oval 243"/>
          <p:cNvSpPr/>
          <p:nvPr/>
        </p:nvSpPr>
        <p:spPr bwMode="auto">
          <a:xfrm>
            <a:off x="6561657" y="4932115"/>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45" name="Oval 244"/>
          <p:cNvSpPr/>
          <p:nvPr/>
        </p:nvSpPr>
        <p:spPr bwMode="auto">
          <a:xfrm>
            <a:off x="6705657" y="4932115"/>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46" name="Oval 245"/>
          <p:cNvSpPr/>
          <p:nvPr/>
        </p:nvSpPr>
        <p:spPr bwMode="auto">
          <a:xfrm>
            <a:off x="6850569" y="4934115"/>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47" name="Straight Arrow Connector 246"/>
          <p:cNvCxnSpPr>
            <a:stCxn id="183" idx="4"/>
            <a:endCxn id="243" idx="0"/>
          </p:cNvCxnSpPr>
          <p:nvPr/>
        </p:nvCxnSpPr>
        <p:spPr bwMode="auto">
          <a:xfrm flipH="1">
            <a:off x="6489658" y="4596559"/>
            <a:ext cx="37087" cy="34514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8" name="Straight Arrow Connector 247"/>
          <p:cNvCxnSpPr>
            <a:stCxn id="183" idx="4"/>
            <a:endCxn id="244" idx="0"/>
          </p:cNvCxnSpPr>
          <p:nvPr/>
        </p:nvCxnSpPr>
        <p:spPr bwMode="auto">
          <a:xfrm>
            <a:off x="6526743" y="4596559"/>
            <a:ext cx="106915" cy="33555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9" name="Straight Arrow Connector 248"/>
          <p:cNvCxnSpPr>
            <a:stCxn id="183" idx="4"/>
            <a:endCxn id="245" idx="0"/>
          </p:cNvCxnSpPr>
          <p:nvPr/>
        </p:nvCxnSpPr>
        <p:spPr bwMode="auto">
          <a:xfrm>
            <a:off x="6526743" y="4596559"/>
            <a:ext cx="250915" cy="33555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0" name="Straight Arrow Connector 249"/>
          <p:cNvCxnSpPr>
            <a:stCxn id="183" idx="4"/>
            <a:endCxn id="246" idx="0"/>
          </p:cNvCxnSpPr>
          <p:nvPr/>
        </p:nvCxnSpPr>
        <p:spPr bwMode="auto">
          <a:xfrm>
            <a:off x="6526743" y="4596559"/>
            <a:ext cx="395827" cy="33755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0" name="Oval 259"/>
          <p:cNvSpPr/>
          <p:nvPr/>
        </p:nvSpPr>
        <p:spPr bwMode="auto">
          <a:xfrm>
            <a:off x="7040925" y="492893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61" name="Oval 260"/>
          <p:cNvSpPr/>
          <p:nvPr/>
        </p:nvSpPr>
        <p:spPr bwMode="auto">
          <a:xfrm>
            <a:off x="7178649" y="4926519"/>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62" name="Oval 261"/>
          <p:cNvSpPr/>
          <p:nvPr/>
        </p:nvSpPr>
        <p:spPr bwMode="auto">
          <a:xfrm>
            <a:off x="7328925"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63" name="Oval 262"/>
          <p:cNvSpPr/>
          <p:nvPr/>
        </p:nvSpPr>
        <p:spPr bwMode="auto">
          <a:xfrm>
            <a:off x="7472925"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64" name="Straight Arrow Connector 263"/>
          <p:cNvCxnSpPr>
            <a:stCxn id="184" idx="4"/>
            <a:endCxn id="260" idx="0"/>
          </p:cNvCxnSpPr>
          <p:nvPr/>
        </p:nvCxnSpPr>
        <p:spPr bwMode="auto">
          <a:xfrm flipH="1">
            <a:off x="7112926" y="4596166"/>
            <a:ext cx="12423" cy="33276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5" name="Straight Arrow Connector 264"/>
          <p:cNvCxnSpPr>
            <a:stCxn id="184" idx="4"/>
            <a:endCxn id="261" idx="0"/>
          </p:cNvCxnSpPr>
          <p:nvPr/>
        </p:nvCxnSpPr>
        <p:spPr bwMode="auto">
          <a:xfrm>
            <a:off x="7125347" y="4596168"/>
            <a:ext cx="125303" cy="33035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6" name="Straight Arrow Connector 265"/>
          <p:cNvCxnSpPr>
            <a:stCxn id="184" idx="4"/>
            <a:endCxn id="262" idx="0"/>
          </p:cNvCxnSpPr>
          <p:nvPr/>
        </p:nvCxnSpPr>
        <p:spPr bwMode="auto">
          <a:xfrm>
            <a:off x="7125347" y="4596168"/>
            <a:ext cx="275579" cy="33103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7" name="Straight Arrow Connector 266"/>
          <p:cNvCxnSpPr>
            <a:stCxn id="184" idx="4"/>
            <a:endCxn id="263" idx="0"/>
          </p:cNvCxnSpPr>
          <p:nvPr/>
        </p:nvCxnSpPr>
        <p:spPr bwMode="auto">
          <a:xfrm>
            <a:off x="7125347" y="4596166"/>
            <a:ext cx="419579" cy="33276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25" name="Oval 324"/>
          <p:cNvSpPr/>
          <p:nvPr/>
        </p:nvSpPr>
        <p:spPr bwMode="auto">
          <a:xfrm>
            <a:off x="7905131" y="492893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26" name="Oval 325"/>
          <p:cNvSpPr/>
          <p:nvPr/>
        </p:nvSpPr>
        <p:spPr bwMode="auto">
          <a:xfrm>
            <a:off x="804471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27" name="Oval 326"/>
          <p:cNvSpPr/>
          <p:nvPr/>
        </p:nvSpPr>
        <p:spPr bwMode="auto">
          <a:xfrm>
            <a:off x="8193131"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28" name="Oval 327"/>
          <p:cNvSpPr/>
          <p:nvPr/>
        </p:nvSpPr>
        <p:spPr bwMode="auto">
          <a:xfrm>
            <a:off x="833713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29" name="Straight Arrow Connector 328"/>
          <p:cNvCxnSpPr>
            <a:stCxn id="194" idx="4"/>
            <a:endCxn id="325" idx="0"/>
          </p:cNvCxnSpPr>
          <p:nvPr/>
        </p:nvCxnSpPr>
        <p:spPr bwMode="auto">
          <a:xfrm flipH="1">
            <a:off x="7977132" y="4583305"/>
            <a:ext cx="57661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0" name="Straight Arrow Connector 329"/>
          <p:cNvCxnSpPr>
            <a:stCxn id="194" idx="4"/>
            <a:endCxn id="326" idx="0"/>
          </p:cNvCxnSpPr>
          <p:nvPr/>
        </p:nvCxnSpPr>
        <p:spPr bwMode="auto">
          <a:xfrm flipH="1">
            <a:off x="8116711" y="4583305"/>
            <a:ext cx="437036" cy="35646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1" name="Straight Arrow Connector 330"/>
          <p:cNvCxnSpPr>
            <a:stCxn id="194" idx="4"/>
            <a:endCxn id="327" idx="0"/>
          </p:cNvCxnSpPr>
          <p:nvPr/>
        </p:nvCxnSpPr>
        <p:spPr bwMode="auto">
          <a:xfrm flipH="1">
            <a:off x="8265132" y="4583306"/>
            <a:ext cx="288617" cy="3438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2" name="Straight Arrow Connector 331"/>
          <p:cNvCxnSpPr>
            <a:stCxn id="194" idx="4"/>
            <a:endCxn id="328" idx="0"/>
          </p:cNvCxnSpPr>
          <p:nvPr/>
        </p:nvCxnSpPr>
        <p:spPr bwMode="auto">
          <a:xfrm flipH="1">
            <a:off x="8409132" y="4583305"/>
            <a:ext cx="14461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33" name="Oval 332"/>
          <p:cNvSpPr/>
          <p:nvPr/>
        </p:nvSpPr>
        <p:spPr bwMode="auto">
          <a:xfrm>
            <a:off x="855189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4" name="Oval 333"/>
          <p:cNvSpPr/>
          <p:nvPr/>
        </p:nvSpPr>
        <p:spPr bwMode="auto">
          <a:xfrm>
            <a:off x="8695891" y="493331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5" name="Oval 334"/>
          <p:cNvSpPr/>
          <p:nvPr/>
        </p:nvSpPr>
        <p:spPr bwMode="auto">
          <a:xfrm>
            <a:off x="8839891"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6" name="Oval 335"/>
          <p:cNvSpPr/>
          <p:nvPr/>
        </p:nvSpPr>
        <p:spPr bwMode="auto">
          <a:xfrm>
            <a:off x="898389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37" name="Straight Arrow Connector 336"/>
          <p:cNvCxnSpPr>
            <a:stCxn id="197" idx="4"/>
            <a:endCxn id="333" idx="0"/>
          </p:cNvCxnSpPr>
          <p:nvPr/>
        </p:nvCxnSpPr>
        <p:spPr bwMode="auto">
          <a:xfrm flipH="1">
            <a:off x="8623892" y="4583305"/>
            <a:ext cx="49985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8" name="Straight Arrow Connector 337"/>
          <p:cNvCxnSpPr>
            <a:stCxn id="197" idx="4"/>
            <a:endCxn id="334" idx="0"/>
          </p:cNvCxnSpPr>
          <p:nvPr/>
        </p:nvCxnSpPr>
        <p:spPr bwMode="auto">
          <a:xfrm flipH="1">
            <a:off x="8767892" y="4583304"/>
            <a:ext cx="355857" cy="35001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9" name="Straight Arrow Connector 338"/>
          <p:cNvCxnSpPr>
            <a:stCxn id="197" idx="4"/>
            <a:endCxn id="335" idx="0"/>
          </p:cNvCxnSpPr>
          <p:nvPr/>
        </p:nvCxnSpPr>
        <p:spPr bwMode="auto">
          <a:xfrm flipH="1">
            <a:off x="8911892" y="4583306"/>
            <a:ext cx="211857" cy="3438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0" name="Straight Arrow Connector 339"/>
          <p:cNvCxnSpPr>
            <a:stCxn id="197" idx="4"/>
            <a:endCxn id="336" idx="0"/>
          </p:cNvCxnSpPr>
          <p:nvPr/>
        </p:nvCxnSpPr>
        <p:spPr bwMode="auto">
          <a:xfrm flipH="1">
            <a:off x="9055892" y="4583305"/>
            <a:ext cx="6785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41" name="Oval 340"/>
          <p:cNvSpPr/>
          <p:nvPr/>
        </p:nvSpPr>
        <p:spPr bwMode="auto">
          <a:xfrm>
            <a:off x="9248743" y="492984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2" name="Oval 341"/>
          <p:cNvSpPr/>
          <p:nvPr/>
        </p:nvSpPr>
        <p:spPr bwMode="auto">
          <a:xfrm>
            <a:off x="9392743" y="493423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3" name="Oval 342"/>
          <p:cNvSpPr/>
          <p:nvPr/>
        </p:nvSpPr>
        <p:spPr bwMode="auto">
          <a:xfrm>
            <a:off x="9536743" y="4928113"/>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4" name="Oval 343"/>
          <p:cNvSpPr/>
          <p:nvPr/>
        </p:nvSpPr>
        <p:spPr bwMode="auto">
          <a:xfrm>
            <a:off x="9680743" y="492984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45" name="Straight Arrow Connector 344"/>
          <p:cNvCxnSpPr>
            <a:stCxn id="203" idx="4"/>
            <a:endCxn id="341" idx="0"/>
          </p:cNvCxnSpPr>
          <p:nvPr/>
        </p:nvCxnSpPr>
        <p:spPr bwMode="auto">
          <a:xfrm flipH="1">
            <a:off x="9320743" y="4596167"/>
            <a:ext cx="312927"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6" name="Straight Arrow Connector 345"/>
          <p:cNvCxnSpPr>
            <a:stCxn id="203" idx="4"/>
            <a:endCxn id="342" idx="0"/>
          </p:cNvCxnSpPr>
          <p:nvPr/>
        </p:nvCxnSpPr>
        <p:spPr bwMode="auto">
          <a:xfrm flipH="1">
            <a:off x="9464743" y="4596168"/>
            <a:ext cx="168927" cy="33806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7" name="Straight Arrow Connector 346"/>
          <p:cNvCxnSpPr>
            <a:stCxn id="203" idx="4"/>
            <a:endCxn id="343" idx="0"/>
          </p:cNvCxnSpPr>
          <p:nvPr/>
        </p:nvCxnSpPr>
        <p:spPr bwMode="auto">
          <a:xfrm flipH="1">
            <a:off x="9608743" y="4596167"/>
            <a:ext cx="24927" cy="33194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8" name="Straight Arrow Connector 347"/>
          <p:cNvCxnSpPr>
            <a:stCxn id="203" idx="4"/>
            <a:endCxn id="344" idx="0"/>
          </p:cNvCxnSpPr>
          <p:nvPr/>
        </p:nvCxnSpPr>
        <p:spPr bwMode="auto">
          <a:xfrm>
            <a:off x="9633669" y="4596167"/>
            <a:ext cx="119075"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49" name="Oval 348"/>
          <p:cNvSpPr/>
          <p:nvPr/>
        </p:nvSpPr>
        <p:spPr bwMode="auto">
          <a:xfrm>
            <a:off x="9952673" y="492825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0" name="Oval 349"/>
          <p:cNvSpPr/>
          <p:nvPr/>
        </p:nvSpPr>
        <p:spPr bwMode="auto">
          <a:xfrm>
            <a:off x="10096673" y="493263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1" name="Oval 350"/>
          <p:cNvSpPr/>
          <p:nvPr/>
        </p:nvSpPr>
        <p:spPr bwMode="auto">
          <a:xfrm>
            <a:off x="10240673" y="492651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2" name="Oval 351"/>
          <p:cNvSpPr/>
          <p:nvPr/>
        </p:nvSpPr>
        <p:spPr bwMode="auto">
          <a:xfrm>
            <a:off x="10384673" y="492825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53" name="Straight Arrow Connector 352"/>
          <p:cNvCxnSpPr>
            <a:stCxn id="204" idx="4"/>
            <a:endCxn id="349" idx="0"/>
          </p:cNvCxnSpPr>
          <p:nvPr/>
        </p:nvCxnSpPr>
        <p:spPr bwMode="auto">
          <a:xfrm flipH="1">
            <a:off x="10024673" y="4595774"/>
            <a:ext cx="2076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4" name="Straight Arrow Connector 353"/>
          <p:cNvCxnSpPr>
            <a:stCxn id="204" idx="4"/>
            <a:endCxn id="350" idx="0"/>
          </p:cNvCxnSpPr>
          <p:nvPr/>
        </p:nvCxnSpPr>
        <p:spPr bwMode="auto">
          <a:xfrm flipH="1">
            <a:off x="10168673" y="4595775"/>
            <a:ext cx="63600" cy="3368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5" name="Straight Arrow Connector 354"/>
          <p:cNvCxnSpPr>
            <a:stCxn id="204" idx="4"/>
            <a:endCxn id="351" idx="0"/>
          </p:cNvCxnSpPr>
          <p:nvPr/>
        </p:nvCxnSpPr>
        <p:spPr bwMode="auto">
          <a:xfrm>
            <a:off x="10232273" y="4595776"/>
            <a:ext cx="80400" cy="33074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6" name="Straight Arrow Connector 355"/>
          <p:cNvCxnSpPr>
            <a:stCxn id="204" idx="4"/>
            <a:endCxn id="352" idx="0"/>
          </p:cNvCxnSpPr>
          <p:nvPr/>
        </p:nvCxnSpPr>
        <p:spPr bwMode="auto">
          <a:xfrm>
            <a:off x="10232273" y="4595774"/>
            <a:ext cx="2244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10" name="Rectangle 409"/>
          <p:cNvSpPr/>
          <p:nvPr/>
        </p:nvSpPr>
        <p:spPr bwMode="auto">
          <a:xfrm>
            <a:off x="1657323"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1" name="Rectangle 410"/>
          <p:cNvSpPr/>
          <p:nvPr/>
        </p:nvSpPr>
        <p:spPr bwMode="auto">
          <a:xfrm>
            <a:off x="2498351"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2" name="Rectangle 411"/>
          <p:cNvSpPr/>
          <p:nvPr/>
        </p:nvSpPr>
        <p:spPr bwMode="auto">
          <a:xfrm>
            <a:off x="2558115" y="493610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3" name="Rectangle 412"/>
          <p:cNvSpPr/>
          <p:nvPr/>
        </p:nvSpPr>
        <p:spPr bwMode="auto">
          <a:xfrm>
            <a:off x="2558115"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4" name="Rectangle 413"/>
          <p:cNvSpPr/>
          <p:nvPr/>
        </p:nvSpPr>
        <p:spPr bwMode="auto">
          <a:xfrm>
            <a:off x="2904674"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5" name="Rectangle 414"/>
          <p:cNvSpPr/>
          <p:nvPr/>
        </p:nvSpPr>
        <p:spPr bwMode="auto">
          <a:xfrm>
            <a:off x="2498351" y="409413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6" name="Rectangle 415"/>
          <p:cNvSpPr/>
          <p:nvPr/>
        </p:nvSpPr>
        <p:spPr bwMode="auto">
          <a:xfrm>
            <a:off x="2558115"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7" name="Rectangle 416"/>
          <p:cNvSpPr/>
          <p:nvPr/>
        </p:nvSpPr>
        <p:spPr bwMode="auto">
          <a:xfrm>
            <a:off x="2904674"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8" name="Rectangle 417"/>
          <p:cNvSpPr/>
          <p:nvPr/>
        </p:nvSpPr>
        <p:spPr bwMode="auto">
          <a:xfrm>
            <a:off x="3397603"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9" name="Rectangle 418"/>
          <p:cNvSpPr/>
          <p:nvPr/>
        </p:nvSpPr>
        <p:spPr bwMode="auto">
          <a:xfrm>
            <a:off x="3457367"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0" name="Rectangle 419"/>
          <p:cNvSpPr/>
          <p:nvPr/>
        </p:nvSpPr>
        <p:spPr bwMode="auto">
          <a:xfrm>
            <a:off x="3809834" y="493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1" name="Rectangle 420"/>
          <p:cNvSpPr/>
          <p:nvPr/>
        </p:nvSpPr>
        <p:spPr bwMode="auto">
          <a:xfrm>
            <a:off x="3803926"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6" name="Freeform 425"/>
          <p:cNvSpPr/>
          <p:nvPr/>
        </p:nvSpPr>
        <p:spPr>
          <a:xfrm>
            <a:off x="2628900" y="2940051"/>
            <a:ext cx="1422400" cy="2527300"/>
          </a:xfrm>
          <a:custGeom>
            <a:avLst/>
            <a:gdLst>
              <a:gd name="connsiteX0" fmla="*/ 1441130 w 1504630"/>
              <a:gd name="connsiteY0" fmla="*/ 0 h 2527300"/>
              <a:gd name="connsiteX1" fmla="*/ 1371280 w 1504630"/>
              <a:gd name="connsiteY1" fmla="*/ 25400 h 2527300"/>
              <a:gd name="connsiteX2" fmla="*/ 1314130 w 1504630"/>
              <a:gd name="connsiteY2" fmla="*/ 31750 h 2527300"/>
              <a:gd name="connsiteX3" fmla="*/ 323530 w 1504630"/>
              <a:gd name="connsiteY3" fmla="*/ 31750 h 2527300"/>
              <a:gd name="connsiteX4" fmla="*/ 291780 w 1504630"/>
              <a:gd name="connsiteY4" fmla="*/ 38100 h 2527300"/>
              <a:gd name="connsiteX5" fmla="*/ 234630 w 1504630"/>
              <a:gd name="connsiteY5" fmla="*/ 63500 h 2527300"/>
              <a:gd name="connsiteX6" fmla="*/ 215580 w 1504630"/>
              <a:gd name="connsiteY6" fmla="*/ 69850 h 2527300"/>
              <a:gd name="connsiteX7" fmla="*/ 196530 w 1504630"/>
              <a:gd name="connsiteY7" fmla="*/ 82550 h 2527300"/>
              <a:gd name="connsiteX8" fmla="*/ 177480 w 1504630"/>
              <a:gd name="connsiteY8" fmla="*/ 88900 h 2527300"/>
              <a:gd name="connsiteX9" fmla="*/ 139380 w 1504630"/>
              <a:gd name="connsiteY9" fmla="*/ 107950 h 2527300"/>
              <a:gd name="connsiteX10" fmla="*/ 120330 w 1504630"/>
              <a:gd name="connsiteY10" fmla="*/ 127000 h 2527300"/>
              <a:gd name="connsiteX11" fmla="*/ 101280 w 1504630"/>
              <a:gd name="connsiteY11" fmla="*/ 139700 h 2527300"/>
              <a:gd name="connsiteX12" fmla="*/ 75880 w 1504630"/>
              <a:gd name="connsiteY12" fmla="*/ 177800 h 2527300"/>
              <a:gd name="connsiteX13" fmla="*/ 63180 w 1504630"/>
              <a:gd name="connsiteY13" fmla="*/ 196850 h 2527300"/>
              <a:gd name="connsiteX14" fmla="*/ 50480 w 1504630"/>
              <a:gd name="connsiteY14" fmla="*/ 215900 h 2527300"/>
              <a:gd name="connsiteX15" fmla="*/ 37780 w 1504630"/>
              <a:gd name="connsiteY15" fmla="*/ 254000 h 2527300"/>
              <a:gd name="connsiteX16" fmla="*/ 31430 w 1504630"/>
              <a:gd name="connsiteY16" fmla="*/ 273050 h 2527300"/>
              <a:gd name="connsiteX17" fmla="*/ 25080 w 1504630"/>
              <a:gd name="connsiteY17" fmla="*/ 298450 h 2527300"/>
              <a:gd name="connsiteX18" fmla="*/ 18730 w 1504630"/>
              <a:gd name="connsiteY18" fmla="*/ 635000 h 2527300"/>
              <a:gd name="connsiteX19" fmla="*/ 12380 w 1504630"/>
              <a:gd name="connsiteY19" fmla="*/ 660400 h 2527300"/>
              <a:gd name="connsiteX20" fmla="*/ 6030 w 1504630"/>
              <a:gd name="connsiteY20" fmla="*/ 704850 h 2527300"/>
              <a:gd name="connsiteX21" fmla="*/ 31430 w 1504630"/>
              <a:gd name="connsiteY21" fmla="*/ 844550 h 2527300"/>
              <a:gd name="connsiteX22" fmla="*/ 50480 w 1504630"/>
              <a:gd name="connsiteY22" fmla="*/ 850900 h 2527300"/>
              <a:gd name="connsiteX23" fmla="*/ 75880 w 1504630"/>
              <a:gd name="connsiteY23" fmla="*/ 876300 h 2527300"/>
              <a:gd name="connsiteX24" fmla="*/ 88580 w 1504630"/>
              <a:gd name="connsiteY24" fmla="*/ 895350 h 2527300"/>
              <a:gd name="connsiteX25" fmla="*/ 107630 w 1504630"/>
              <a:gd name="connsiteY25" fmla="*/ 901700 h 2527300"/>
              <a:gd name="connsiteX26" fmla="*/ 126680 w 1504630"/>
              <a:gd name="connsiteY26" fmla="*/ 914400 h 2527300"/>
              <a:gd name="connsiteX27" fmla="*/ 164780 w 1504630"/>
              <a:gd name="connsiteY27" fmla="*/ 927100 h 2527300"/>
              <a:gd name="connsiteX28" fmla="*/ 183830 w 1504630"/>
              <a:gd name="connsiteY28" fmla="*/ 933450 h 2527300"/>
              <a:gd name="connsiteX29" fmla="*/ 310830 w 1504630"/>
              <a:gd name="connsiteY29" fmla="*/ 927100 h 2527300"/>
              <a:gd name="connsiteX30" fmla="*/ 367980 w 1504630"/>
              <a:gd name="connsiteY30" fmla="*/ 920750 h 2527300"/>
              <a:gd name="connsiteX31" fmla="*/ 450530 w 1504630"/>
              <a:gd name="connsiteY31" fmla="*/ 914400 h 2527300"/>
              <a:gd name="connsiteX32" fmla="*/ 590230 w 1504630"/>
              <a:gd name="connsiteY32" fmla="*/ 901700 h 2527300"/>
              <a:gd name="connsiteX33" fmla="*/ 621980 w 1504630"/>
              <a:gd name="connsiteY33" fmla="*/ 895350 h 2527300"/>
              <a:gd name="connsiteX34" fmla="*/ 742630 w 1504630"/>
              <a:gd name="connsiteY34" fmla="*/ 889000 h 2527300"/>
              <a:gd name="connsiteX35" fmla="*/ 882330 w 1504630"/>
              <a:gd name="connsiteY35" fmla="*/ 876300 h 2527300"/>
              <a:gd name="connsiteX36" fmla="*/ 933130 w 1504630"/>
              <a:gd name="connsiteY36" fmla="*/ 869950 h 2527300"/>
              <a:gd name="connsiteX37" fmla="*/ 1123630 w 1504630"/>
              <a:gd name="connsiteY37" fmla="*/ 863600 h 2527300"/>
              <a:gd name="connsiteX38" fmla="*/ 1155380 w 1504630"/>
              <a:gd name="connsiteY38" fmla="*/ 857250 h 2527300"/>
              <a:gd name="connsiteX39" fmla="*/ 1193480 w 1504630"/>
              <a:gd name="connsiteY39" fmla="*/ 844550 h 2527300"/>
              <a:gd name="connsiteX40" fmla="*/ 1244280 w 1504630"/>
              <a:gd name="connsiteY40" fmla="*/ 831850 h 2527300"/>
              <a:gd name="connsiteX41" fmla="*/ 1263330 w 1504630"/>
              <a:gd name="connsiteY41" fmla="*/ 825500 h 2527300"/>
              <a:gd name="connsiteX42" fmla="*/ 1301430 w 1504630"/>
              <a:gd name="connsiteY42" fmla="*/ 819150 h 2527300"/>
              <a:gd name="connsiteX43" fmla="*/ 1409380 w 1504630"/>
              <a:gd name="connsiteY43" fmla="*/ 825500 h 2527300"/>
              <a:gd name="connsiteX44" fmla="*/ 1422080 w 1504630"/>
              <a:gd name="connsiteY44" fmla="*/ 844550 h 2527300"/>
              <a:gd name="connsiteX45" fmla="*/ 1434780 w 1504630"/>
              <a:gd name="connsiteY45" fmla="*/ 882650 h 2527300"/>
              <a:gd name="connsiteX46" fmla="*/ 1447480 w 1504630"/>
              <a:gd name="connsiteY46" fmla="*/ 920750 h 2527300"/>
              <a:gd name="connsiteX47" fmla="*/ 1453830 w 1504630"/>
              <a:gd name="connsiteY47" fmla="*/ 939800 h 2527300"/>
              <a:gd name="connsiteX48" fmla="*/ 1460180 w 1504630"/>
              <a:gd name="connsiteY48" fmla="*/ 971550 h 2527300"/>
              <a:gd name="connsiteX49" fmla="*/ 1479230 w 1504630"/>
              <a:gd name="connsiteY49" fmla="*/ 1098550 h 2527300"/>
              <a:gd name="connsiteX50" fmla="*/ 1485580 w 1504630"/>
              <a:gd name="connsiteY50" fmla="*/ 1155700 h 2527300"/>
              <a:gd name="connsiteX51" fmla="*/ 1491930 w 1504630"/>
              <a:gd name="connsiteY51" fmla="*/ 1200150 h 2527300"/>
              <a:gd name="connsiteX52" fmla="*/ 1504630 w 1504630"/>
              <a:gd name="connsiteY52" fmla="*/ 1339850 h 2527300"/>
              <a:gd name="connsiteX53" fmla="*/ 1498280 w 1504630"/>
              <a:gd name="connsiteY53" fmla="*/ 1549400 h 2527300"/>
              <a:gd name="connsiteX54" fmla="*/ 1491930 w 1504630"/>
              <a:gd name="connsiteY54" fmla="*/ 1568450 h 2527300"/>
              <a:gd name="connsiteX55" fmla="*/ 1479230 w 1504630"/>
              <a:gd name="connsiteY55" fmla="*/ 1651000 h 2527300"/>
              <a:gd name="connsiteX56" fmla="*/ 1472880 w 1504630"/>
              <a:gd name="connsiteY56" fmla="*/ 1676400 h 2527300"/>
              <a:gd name="connsiteX57" fmla="*/ 1453830 w 1504630"/>
              <a:gd name="connsiteY57" fmla="*/ 1784350 h 2527300"/>
              <a:gd name="connsiteX58" fmla="*/ 1434780 w 1504630"/>
              <a:gd name="connsiteY58" fmla="*/ 1854200 h 2527300"/>
              <a:gd name="connsiteX59" fmla="*/ 1422080 w 1504630"/>
              <a:gd name="connsiteY59" fmla="*/ 1892300 h 2527300"/>
              <a:gd name="connsiteX60" fmla="*/ 1396680 w 1504630"/>
              <a:gd name="connsiteY60" fmla="*/ 2006600 h 2527300"/>
              <a:gd name="connsiteX61" fmla="*/ 1371280 w 1504630"/>
              <a:gd name="connsiteY61" fmla="*/ 2082800 h 2527300"/>
              <a:gd name="connsiteX62" fmla="*/ 1358580 w 1504630"/>
              <a:gd name="connsiteY62" fmla="*/ 2120900 h 2527300"/>
              <a:gd name="connsiteX63" fmla="*/ 1352230 w 1504630"/>
              <a:gd name="connsiteY63" fmla="*/ 2139950 h 2527300"/>
              <a:gd name="connsiteX64" fmla="*/ 1333180 w 1504630"/>
              <a:gd name="connsiteY64" fmla="*/ 2178050 h 2527300"/>
              <a:gd name="connsiteX65" fmla="*/ 1320480 w 1504630"/>
              <a:gd name="connsiteY65" fmla="*/ 2197100 h 2527300"/>
              <a:gd name="connsiteX66" fmla="*/ 1314130 w 1504630"/>
              <a:gd name="connsiteY66" fmla="*/ 2216150 h 2527300"/>
              <a:gd name="connsiteX67" fmla="*/ 1288730 w 1504630"/>
              <a:gd name="connsiteY67" fmla="*/ 2254250 h 2527300"/>
              <a:gd name="connsiteX68" fmla="*/ 1276030 w 1504630"/>
              <a:gd name="connsiteY68" fmla="*/ 2273300 h 2527300"/>
              <a:gd name="connsiteX69" fmla="*/ 1269680 w 1504630"/>
              <a:gd name="connsiteY69" fmla="*/ 2292350 h 2527300"/>
              <a:gd name="connsiteX70" fmla="*/ 1250630 w 1504630"/>
              <a:gd name="connsiteY70" fmla="*/ 2305050 h 2527300"/>
              <a:gd name="connsiteX71" fmla="*/ 1225230 w 1504630"/>
              <a:gd name="connsiteY71" fmla="*/ 2343150 h 2527300"/>
              <a:gd name="connsiteX72" fmla="*/ 1218880 w 1504630"/>
              <a:gd name="connsiteY72" fmla="*/ 2362200 h 2527300"/>
              <a:gd name="connsiteX73" fmla="*/ 1199830 w 1504630"/>
              <a:gd name="connsiteY73" fmla="*/ 2381250 h 2527300"/>
              <a:gd name="connsiteX74" fmla="*/ 1155380 w 1504630"/>
              <a:gd name="connsiteY74" fmla="*/ 2438400 h 2527300"/>
              <a:gd name="connsiteX75" fmla="*/ 1136330 w 1504630"/>
              <a:gd name="connsiteY75" fmla="*/ 2451100 h 2527300"/>
              <a:gd name="connsiteX76" fmla="*/ 1129980 w 1504630"/>
              <a:gd name="connsiteY76" fmla="*/ 2470150 h 2527300"/>
              <a:gd name="connsiteX77" fmla="*/ 1110930 w 1504630"/>
              <a:gd name="connsiteY77" fmla="*/ 2476500 h 2527300"/>
              <a:gd name="connsiteX78" fmla="*/ 1091880 w 1504630"/>
              <a:gd name="connsiteY78" fmla="*/ 2489200 h 2527300"/>
              <a:gd name="connsiteX79" fmla="*/ 1072830 w 1504630"/>
              <a:gd name="connsiteY79" fmla="*/ 2495550 h 2527300"/>
              <a:gd name="connsiteX80" fmla="*/ 1053780 w 1504630"/>
              <a:gd name="connsiteY80" fmla="*/ 2508250 h 2527300"/>
              <a:gd name="connsiteX81" fmla="*/ 1034730 w 1504630"/>
              <a:gd name="connsiteY81" fmla="*/ 2514600 h 2527300"/>
              <a:gd name="connsiteX82" fmla="*/ 933130 w 1504630"/>
              <a:gd name="connsiteY82" fmla="*/ 2527300 h 2527300"/>
              <a:gd name="connsiteX83" fmla="*/ 456880 w 1504630"/>
              <a:gd name="connsiteY83" fmla="*/ 2520950 h 2527300"/>
              <a:gd name="connsiteX84" fmla="*/ 380680 w 1504630"/>
              <a:gd name="connsiteY84" fmla="*/ 2501900 h 2527300"/>
              <a:gd name="connsiteX85" fmla="*/ 361630 w 1504630"/>
              <a:gd name="connsiteY85" fmla="*/ 2495550 h 2527300"/>
              <a:gd name="connsiteX86" fmla="*/ 342580 w 1504630"/>
              <a:gd name="connsiteY86" fmla="*/ 2489200 h 2527300"/>
              <a:gd name="connsiteX87" fmla="*/ 323530 w 1504630"/>
              <a:gd name="connsiteY87" fmla="*/ 2482850 h 2527300"/>
              <a:gd name="connsiteX88" fmla="*/ 285430 w 1504630"/>
              <a:gd name="connsiteY88" fmla="*/ 2457450 h 2527300"/>
              <a:gd name="connsiteX89" fmla="*/ 266380 w 1504630"/>
              <a:gd name="connsiteY89" fmla="*/ 2444750 h 2527300"/>
              <a:gd name="connsiteX90" fmla="*/ 247330 w 1504630"/>
              <a:gd name="connsiteY90" fmla="*/ 2438400 h 2527300"/>
              <a:gd name="connsiteX91" fmla="*/ 234630 w 1504630"/>
              <a:gd name="connsiteY91" fmla="*/ 2419350 h 2527300"/>
              <a:gd name="connsiteX92" fmla="*/ 215580 w 1504630"/>
              <a:gd name="connsiteY92" fmla="*/ 2413000 h 2527300"/>
              <a:gd name="connsiteX93" fmla="*/ 190180 w 1504630"/>
              <a:gd name="connsiteY93" fmla="*/ 2374900 h 2527300"/>
              <a:gd name="connsiteX94" fmla="*/ 164780 w 1504630"/>
              <a:gd name="connsiteY94" fmla="*/ 2336800 h 2527300"/>
              <a:gd name="connsiteX95" fmla="*/ 152080 w 1504630"/>
              <a:gd name="connsiteY95" fmla="*/ 2317750 h 2527300"/>
              <a:gd name="connsiteX96" fmla="*/ 126680 w 1504630"/>
              <a:gd name="connsiteY96" fmla="*/ 2279650 h 2527300"/>
              <a:gd name="connsiteX97" fmla="*/ 107630 w 1504630"/>
              <a:gd name="connsiteY97" fmla="*/ 2241550 h 2527300"/>
              <a:gd name="connsiteX98" fmla="*/ 88580 w 1504630"/>
              <a:gd name="connsiteY98" fmla="*/ 2178050 h 2527300"/>
              <a:gd name="connsiteX99" fmla="*/ 82230 w 1504630"/>
              <a:gd name="connsiteY99" fmla="*/ 2159000 h 2527300"/>
              <a:gd name="connsiteX100" fmla="*/ 88580 w 1504630"/>
              <a:gd name="connsiteY100" fmla="*/ 2000250 h 2527300"/>
              <a:gd name="connsiteX101" fmla="*/ 101280 w 1504630"/>
              <a:gd name="connsiteY101" fmla="*/ 1955800 h 2527300"/>
              <a:gd name="connsiteX102" fmla="*/ 113980 w 1504630"/>
              <a:gd name="connsiteY102" fmla="*/ 1911350 h 2527300"/>
              <a:gd name="connsiteX103" fmla="*/ 139380 w 1504630"/>
              <a:gd name="connsiteY103" fmla="*/ 1873250 h 2527300"/>
              <a:gd name="connsiteX104" fmla="*/ 152080 w 1504630"/>
              <a:gd name="connsiteY104" fmla="*/ 1854200 h 2527300"/>
              <a:gd name="connsiteX105" fmla="*/ 164780 w 1504630"/>
              <a:gd name="connsiteY105" fmla="*/ 1835150 h 2527300"/>
              <a:gd name="connsiteX106" fmla="*/ 177480 w 1504630"/>
              <a:gd name="connsiteY106" fmla="*/ 1816100 h 2527300"/>
              <a:gd name="connsiteX107" fmla="*/ 215580 w 1504630"/>
              <a:gd name="connsiteY107" fmla="*/ 1790700 h 2527300"/>
              <a:gd name="connsiteX108" fmla="*/ 234630 w 1504630"/>
              <a:gd name="connsiteY108" fmla="*/ 1778000 h 2527300"/>
              <a:gd name="connsiteX109" fmla="*/ 374330 w 1504630"/>
              <a:gd name="connsiteY109" fmla="*/ 1765300 h 2527300"/>
              <a:gd name="connsiteX110" fmla="*/ 418780 w 1504630"/>
              <a:gd name="connsiteY110" fmla="*/ 1758950 h 252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504630" h="2527300">
                <a:moveTo>
                  <a:pt x="1441130" y="0"/>
                </a:moveTo>
                <a:cubicBezTo>
                  <a:pt x="1428988" y="4857"/>
                  <a:pt x="1382568" y="24146"/>
                  <a:pt x="1371280" y="25400"/>
                </a:cubicBezTo>
                <a:lnTo>
                  <a:pt x="1314130" y="31750"/>
                </a:lnTo>
                <a:cubicBezTo>
                  <a:pt x="859551" y="26138"/>
                  <a:pt x="768889" y="20616"/>
                  <a:pt x="323530" y="31750"/>
                </a:cubicBezTo>
                <a:cubicBezTo>
                  <a:pt x="312740" y="32020"/>
                  <a:pt x="302193" y="35260"/>
                  <a:pt x="291780" y="38100"/>
                </a:cubicBezTo>
                <a:cubicBezTo>
                  <a:pt x="219697" y="57759"/>
                  <a:pt x="280064" y="40783"/>
                  <a:pt x="234630" y="63500"/>
                </a:cubicBezTo>
                <a:cubicBezTo>
                  <a:pt x="228643" y="66493"/>
                  <a:pt x="221567" y="66857"/>
                  <a:pt x="215580" y="69850"/>
                </a:cubicBezTo>
                <a:cubicBezTo>
                  <a:pt x="208754" y="73263"/>
                  <a:pt x="203356" y="79137"/>
                  <a:pt x="196530" y="82550"/>
                </a:cubicBezTo>
                <a:cubicBezTo>
                  <a:pt x="190543" y="85543"/>
                  <a:pt x="183467" y="85907"/>
                  <a:pt x="177480" y="88900"/>
                </a:cubicBezTo>
                <a:cubicBezTo>
                  <a:pt x="128241" y="113519"/>
                  <a:pt x="187263" y="91989"/>
                  <a:pt x="139380" y="107950"/>
                </a:cubicBezTo>
                <a:cubicBezTo>
                  <a:pt x="133030" y="114300"/>
                  <a:pt x="127229" y="121251"/>
                  <a:pt x="120330" y="127000"/>
                </a:cubicBezTo>
                <a:cubicBezTo>
                  <a:pt x="114467" y="131886"/>
                  <a:pt x="106306" y="133957"/>
                  <a:pt x="101280" y="139700"/>
                </a:cubicBezTo>
                <a:cubicBezTo>
                  <a:pt x="91229" y="151187"/>
                  <a:pt x="84347" y="165100"/>
                  <a:pt x="75880" y="177800"/>
                </a:cubicBezTo>
                <a:lnTo>
                  <a:pt x="63180" y="196850"/>
                </a:lnTo>
                <a:cubicBezTo>
                  <a:pt x="58947" y="203200"/>
                  <a:pt x="52893" y="208660"/>
                  <a:pt x="50480" y="215900"/>
                </a:cubicBezTo>
                <a:lnTo>
                  <a:pt x="37780" y="254000"/>
                </a:lnTo>
                <a:cubicBezTo>
                  <a:pt x="35663" y="260350"/>
                  <a:pt x="33053" y="266556"/>
                  <a:pt x="31430" y="273050"/>
                </a:cubicBezTo>
                <a:lnTo>
                  <a:pt x="25080" y="298450"/>
                </a:lnTo>
                <a:cubicBezTo>
                  <a:pt x="22963" y="410633"/>
                  <a:pt x="22665" y="522866"/>
                  <a:pt x="18730" y="635000"/>
                </a:cubicBezTo>
                <a:cubicBezTo>
                  <a:pt x="18424" y="643722"/>
                  <a:pt x="13941" y="651814"/>
                  <a:pt x="12380" y="660400"/>
                </a:cubicBezTo>
                <a:cubicBezTo>
                  <a:pt x="9703" y="675126"/>
                  <a:pt x="8147" y="690033"/>
                  <a:pt x="6030" y="704850"/>
                </a:cubicBezTo>
                <a:cubicBezTo>
                  <a:pt x="10183" y="787904"/>
                  <a:pt x="-22423" y="817623"/>
                  <a:pt x="31430" y="844550"/>
                </a:cubicBezTo>
                <a:cubicBezTo>
                  <a:pt x="37417" y="847543"/>
                  <a:pt x="44130" y="848783"/>
                  <a:pt x="50480" y="850900"/>
                </a:cubicBezTo>
                <a:cubicBezTo>
                  <a:pt x="64335" y="892464"/>
                  <a:pt x="45092" y="851670"/>
                  <a:pt x="75880" y="876300"/>
                </a:cubicBezTo>
                <a:cubicBezTo>
                  <a:pt x="81839" y="881068"/>
                  <a:pt x="82621" y="890582"/>
                  <a:pt x="88580" y="895350"/>
                </a:cubicBezTo>
                <a:cubicBezTo>
                  <a:pt x="93807" y="899531"/>
                  <a:pt x="101643" y="898707"/>
                  <a:pt x="107630" y="901700"/>
                </a:cubicBezTo>
                <a:cubicBezTo>
                  <a:pt x="114456" y="905113"/>
                  <a:pt x="119706" y="911300"/>
                  <a:pt x="126680" y="914400"/>
                </a:cubicBezTo>
                <a:cubicBezTo>
                  <a:pt x="138913" y="919837"/>
                  <a:pt x="152080" y="922867"/>
                  <a:pt x="164780" y="927100"/>
                </a:cubicBezTo>
                <a:lnTo>
                  <a:pt x="183830" y="933450"/>
                </a:lnTo>
                <a:lnTo>
                  <a:pt x="310830" y="927100"/>
                </a:lnTo>
                <a:cubicBezTo>
                  <a:pt x="329952" y="925781"/>
                  <a:pt x="348891" y="922485"/>
                  <a:pt x="367980" y="920750"/>
                </a:cubicBezTo>
                <a:cubicBezTo>
                  <a:pt x="395465" y="918251"/>
                  <a:pt x="423013" y="916517"/>
                  <a:pt x="450530" y="914400"/>
                </a:cubicBezTo>
                <a:cubicBezTo>
                  <a:pt x="528081" y="898890"/>
                  <a:pt x="436587" y="915668"/>
                  <a:pt x="590230" y="901700"/>
                </a:cubicBezTo>
                <a:cubicBezTo>
                  <a:pt x="600979" y="900723"/>
                  <a:pt x="611224" y="896246"/>
                  <a:pt x="621980" y="895350"/>
                </a:cubicBezTo>
                <a:cubicBezTo>
                  <a:pt x="662113" y="892006"/>
                  <a:pt x="702465" y="891939"/>
                  <a:pt x="742630" y="889000"/>
                </a:cubicBezTo>
                <a:cubicBezTo>
                  <a:pt x="789264" y="885588"/>
                  <a:pt x="835932" y="882100"/>
                  <a:pt x="882330" y="876300"/>
                </a:cubicBezTo>
                <a:cubicBezTo>
                  <a:pt x="899263" y="874183"/>
                  <a:pt x="916088" y="870847"/>
                  <a:pt x="933130" y="869950"/>
                </a:cubicBezTo>
                <a:cubicBezTo>
                  <a:pt x="996577" y="866611"/>
                  <a:pt x="1060130" y="865717"/>
                  <a:pt x="1123630" y="863600"/>
                </a:cubicBezTo>
                <a:cubicBezTo>
                  <a:pt x="1134213" y="861483"/>
                  <a:pt x="1144967" y="860090"/>
                  <a:pt x="1155380" y="857250"/>
                </a:cubicBezTo>
                <a:cubicBezTo>
                  <a:pt x="1168295" y="853728"/>
                  <a:pt x="1180493" y="847797"/>
                  <a:pt x="1193480" y="844550"/>
                </a:cubicBezTo>
                <a:cubicBezTo>
                  <a:pt x="1210413" y="840317"/>
                  <a:pt x="1227721" y="837370"/>
                  <a:pt x="1244280" y="831850"/>
                </a:cubicBezTo>
                <a:cubicBezTo>
                  <a:pt x="1250630" y="829733"/>
                  <a:pt x="1256796" y="826952"/>
                  <a:pt x="1263330" y="825500"/>
                </a:cubicBezTo>
                <a:cubicBezTo>
                  <a:pt x="1275899" y="822707"/>
                  <a:pt x="1288730" y="821267"/>
                  <a:pt x="1301430" y="819150"/>
                </a:cubicBezTo>
                <a:cubicBezTo>
                  <a:pt x="1337413" y="821267"/>
                  <a:pt x="1374108" y="818074"/>
                  <a:pt x="1409380" y="825500"/>
                </a:cubicBezTo>
                <a:cubicBezTo>
                  <a:pt x="1416848" y="827072"/>
                  <a:pt x="1418980" y="837576"/>
                  <a:pt x="1422080" y="844550"/>
                </a:cubicBezTo>
                <a:cubicBezTo>
                  <a:pt x="1427517" y="856783"/>
                  <a:pt x="1430547" y="869950"/>
                  <a:pt x="1434780" y="882650"/>
                </a:cubicBezTo>
                <a:lnTo>
                  <a:pt x="1447480" y="920750"/>
                </a:lnTo>
                <a:cubicBezTo>
                  <a:pt x="1449597" y="927100"/>
                  <a:pt x="1452517" y="933236"/>
                  <a:pt x="1453830" y="939800"/>
                </a:cubicBezTo>
                <a:cubicBezTo>
                  <a:pt x="1455947" y="950383"/>
                  <a:pt x="1458654" y="960866"/>
                  <a:pt x="1460180" y="971550"/>
                </a:cubicBezTo>
                <a:cubicBezTo>
                  <a:pt x="1478557" y="1100186"/>
                  <a:pt x="1463427" y="1035340"/>
                  <a:pt x="1479230" y="1098550"/>
                </a:cubicBezTo>
                <a:cubicBezTo>
                  <a:pt x="1481347" y="1117600"/>
                  <a:pt x="1483203" y="1136681"/>
                  <a:pt x="1485580" y="1155700"/>
                </a:cubicBezTo>
                <a:cubicBezTo>
                  <a:pt x="1487436" y="1170552"/>
                  <a:pt x="1490390" y="1185262"/>
                  <a:pt x="1491930" y="1200150"/>
                </a:cubicBezTo>
                <a:cubicBezTo>
                  <a:pt x="1496741" y="1246660"/>
                  <a:pt x="1504630" y="1339850"/>
                  <a:pt x="1504630" y="1339850"/>
                </a:cubicBezTo>
                <a:cubicBezTo>
                  <a:pt x="1502513" y="1409700"/>
                  <a:pt x="1502156" y="1479626"/>
                  <a:pt x="1498280" y="1549400"/>
                </a:cubicBezTo>
                <a:cubicBezTo>
                  <a:pt x="1497909" y="1556083"/>
                  <a:pt x="1493382" y="1561916"/>
                  <a:pt x="1491930" y="1568450"/>
                </a:cubicBezTo>
                <a:cubicBezTo>
                  <a:pt x="1485792" y="1596071"/>
                  <a:pt x="1484294" y="1623148"/>
                  <a:pt x="1479230" y="1651000"/>
                </a:cubicBezTo>
                <a:cubicBezTo>
                  <a:pt x="1477669" y="1659586"/>
                  <a:pt x="1474441" y="1667814"/>
                  <a:pt x="1472880" y="1676400"/>
                </a:cubicBezTo>
                <a:cubicBezTo>
                  <a:pt x="1466509" y="1711443"/>
                  <a:pt x="1465094" y="1750559"/>
                  <a:pt x="1453830" y="1784350"/>
                </a:cubicBezTo>
                <a:cubicBezTo>
                  <a:pt x="1415452" y="1899485"/>
                  <a:pt x="1461706" y="1755471"/>
                  <a:pt x="1434780" y="1854200"/>
                </a:cubicBezTo>
                <a:cubicBezTo>
                  <a:pt x="1431258" y="1867115"/>
                  <a:pt x="1424705" y="1879173"/>
                  <a:pt x="1422080" y="1892300"/>
                </a:cubicBezTo>
                <a:cubicBezTo>
                  <a:pt x="1417047" y="1917464"/>
                  <a:pt x="1405648" y="1979697"/>
                  <a:pt x="1396680" y="2006600"/>
                </a:cubicBezTo>
                <a:lnTo>
                  <a:pt x="1371280" y="2082800"/>
                </a:lnTo>
                <a:lnTo>
                  <a:pt x="1358580" y="2120900"/>
                </a:lnTo>
                <a:cubicBezTo>
                  <a:pt x="1356463" y="2127250"/>
                  <a:pt x="1355943" y="2134381"/>
                  <a:pt x="1352230" y="2139950"/>
                </a:cubicBezTo>
                <a:cubicBezTo>
                  <a:pt x="1315834" y="2194545"/>
                  <a:pt x="1359470" y="2125470"/>
                  <a:pt x="1333180" y="2178050"/>
                </a:cubicBezTo>
                <a:cubicBezTo>
                  <a:pt x="1329767" y="2184876"/>
                  <a:pt x="1323893" y="2190274"/>
                  <a:pt x="1320480" y="2197100"/>
                </a:cubicBezTo>
                <a:cubicBezTo>
                  <a:pt x="1317487" y="2203087"/>
                  <a:pt x="1317381" y="2210299"/>
                  <a:pt x="1314130" y="2216150"/>
                </a:cubicBezTo>
                <a:cubicBezTo>
                  <a:pt x="1306717" y="2229493"/>
                  <a:pt x="1297197" y="2241550"/>
                  <a:pt x="1288730" y="2254250"/>
                </a:cubicBezTo>
                <a:cubicBezTo>
                  <a:pt x="1284497" y="2260600"/>
                  <a:pt x="1278443" y="2266060"/>
                  <a:pt x="1276030" y="2273300"/>
                </a:cubicBezTo>
                <a:cubicBezTo>
                  <a:pt x="1273913" y="2279650"/>
                  <a:pt x="1273861" y="2287123"/>
                  <a:pt x="1269680" y="2292350"/>
                </a:cubicBezTo>
                <a:cubicBezTo>
                  <a:pt x="1264912" y="2298309"/>
                  <a:pt x="1256980" y="2300817"/>
                  <a:pt x="1250630" y="2305050"/>
                </a:cubicBezTo>
                <a:cubicBezTo>
                  <a:pt x="1235531" y="2350346"/>
                  <a:pt x="1256941" y="2295584"/>
                  <a:pt x="1225230" y="2343150"/>
                </a:cubicBezTo>
                <a:cubicBezTo>
                  <a:pt x="1221517" y="2348719"/>
                  <a:pt x="1222593" y="2356631"/>
                  <a:pt x="1218880" y="2362200"/>
                </a:cubicBezTo>
                <a:cubicBezTo>
                  <a:pt x="1213899" y="2369672"/>
                  <a:pt x="1205343" y="2374161"/>
                  <a:pt x="1199830" y="2381250"/>
                </a:cubicBezTo>
                <a:cubicBezTo>
                  <a:pt x="1173745" y="2414788"/>
                  <a:pt x="1182695" y="2415637"/>
                  <a:pt x="1155380" y="2438400"/>
                </a:cubicBezTo>
                <a:cubicBezTo>
                  <a:pt x="1149517" y="2443286"/>
                  <a:pt x="1142680" y="2446867"/>
                  <a:pt x="1136330" y="2451100"/>
                </a:cubicBezTo>
                <a:cubicBezTo>
                  <a:pt x="1134213" y="2457450"/>
                  <a:pt x="1134713" y="2465417"/>
                  <a:pt x="1129980" y="2470150"/>
                </a:cubicBezTo>
                <a:cubicBezTo>
                  <a:pt x="1125247" y="2474883"/>
                  <a:pt x="1116917" y="2473507"/>
                  <a:pt x="1110930" y="2476500"/>
                </a:cubicBezTo>
                <a:cubicBezTo>
                  <a:pt x="1104104" y="2479913"/>
                  <a:pt x="1098706" y="2485787"/>
                  <a:pt x="1091880" y="2489200"/>
                </a:cubicBezTo>
                <a:cubicBezTo>
                  <a:pt x="1085893" y="2492193"/>
                  <a:pt x="1078817" y="2492557"/>
                  <a:pt x="1072830" y="2495550"/>
                </a:cubicBezTo>
                <a:cubicBezTo>
                  <a:pt x="1066004" y="2498963"/>
                  <a:pt x="1060606" y="2504837"/>
                  <a:pt x="1053780" y="2508250"/>
                </a:cubicBezTo>
                <a:cubicBezTo>
                  <a:pt x="1047793" y="2511243"/>
                  <a:pt x="1041166" y="2512761"/>
                  <a:pt x="1034730" y="2514600"/>
                </a:cubicBezTo>
                <a:cubicBezTo>
                  <a:pt x="993449" y="2526395"/>
                  <a:pt x="992192" y="2522378"/>
                  <a:pt x="933130" y="2527300"/>
                </a:cubicBezTo>
                <a:lnTo>
                  <a:pt x="456880" y="2520950"/>
                </a:lnTo>
                <a:cubicBezTo>
                  <a:pt x="429175" y="2520266"/>
                  <a:pt x="406456" y="2510492"/>
                  <a:pt x="380680" y="2501900"/>
                </a:cubicBezTo>
                <a:lnTo>
                  <a:pt x="361630" y="2495550"/>
                </a:lnTo>
                <a:lnTo>
                  <a:pt x="342580" y="2489200"/>
                </a:lnTo>
                <a:cubicBezTo>
                  <a:pt x="336230" y="2487083"/>
                  <a:pt x="329099" y="2486563"/>
                  <a:pt x="323530" y="2482850"/>
                </a:cubicBezTo>
                <a:lnTo>
                  <a:pt x="285430" y="2457450"/>
                </a:lnTo>
                <a:cubicBezTo>
                  <a:pt x="279080" y="2453217"/>
                  <a:pt x="273620" y="2447163"/>
                  <a:pt x="266380" y="2444750"/>
                </a:cubicBezTo>
                <a:lnTo>
                  <a:pt x="247330" y="2438400"/>
                </a:lnTo>
                <a:cubicBezTo>
                  <a:pt x="243097" y="2432050"/>
                  <a:pt x="240589" y="2424118"/>
                  <a:pt x="234630" y="2419350"/>
                </a:cubicBezTo>
                <a:cubicBezTo>
                  <a:pt x="229403" y="2415169"/>
                  <a:pt x="220313" y="2417733"/>
                  <a:pt x="215580" y="2413000"/>
                </a:cubicBezTo>
                <a:cubicBezTo>
                  <a:pt x="204787" y="2402207"/>
                  <a:pt x="198647" y="2387600"/>
                  <a:pt x="190180" y="2374900"/>
                </a:cubicBezTo>
                <a:lnTo>
                  <a:pt x="164780" y="2336800"/>
                </a:lnTo>
                <a:cubicBezTo>
                  <a:pt x="160547" y="2330450"/>
                  <a:pt x="154493" y="2324990"/>
                  <a:pt x="152080" y="2317750"/>
                </a:cubicBezTo>
                <a:cubicBezTo>
                  <a:pt x="142890" y="2290181"/>
                  <a:pt x="150463" y="2303433"/>
                  <a:pt x="126680" y="2279650"/>
                </a:cubicBezTo>
                <a:cubicBezTo>
                  <a:pt x="103522" y="2210175"/>
                  <a:pt x="140456" y="2315408"/>
                  <a:pt x="107630" y="2241550"/>
                </a:cubicBezTo>
                <a:cubicBezTo>
                  <a:pt x="95558" y="2214387"/>
                  <a:pt x="95968" y="2203909"/>
                  <a:pt x="88580" y="2178050"/>
                </a:cubicBezTo>
                <a:cubicBezTo>
                  <a:pt x="86741" y="2171614"/>
                  <a:pt x="84347" y="2165350"/>
                  <a:pt x="82230" y="2159000"/>
                </a:cubicBezTo>
                <a:cubicBezTo>
                  <a:pt x="84347" y="2106083"/>
                  <a:pt x="84936" y="2053083"/>
                  <a:pt x="88580" y="2000250"/>
                </a:cubicBezTo>
                <a:cubicBezTo>
                  <a:pt x="89482" y="1987166"/>
                  <a:pt x="97593" y="1968703"/>
                  <a:pt x="101280" y="1955800"/>
                </a:cubicBezTo>
                <a:cubicBezTo>
                  <a:pt x="103214" y="1949030"/>
                  <a:pt x="109502" y="1919410"/>
                  <a:pt x="113980" y="1911350"/>
                </a:cubicBezTo>
                <a:cubicBezTo>
                  <a:pt x="121393" y="1898007"/>
                  <a:pt x="130913" y="1885950"/>
                  <a:pt x="139380" y="1873250"/>
                </a:cubicBezTo>
                <a:lnTo>
                  <a:pt x="152080" y="1854200"/>
                </a:lnTo>
                <a:lnTo>
                  <a:pt x="164780" y="1835150"/>
                </a:lnTo>
                <a:cubicBezTo>
                  <a:pt x="169013" y="1828800"/>
                  <a:pt x="171130" y="1820333"/>
                  <a:pt x="177480" y="1816100"/>
                </a:cubicBezTo>
                <a:lnTo>
                  <a:pt x="215580" y="1790700"/>
                </a:lnTo>
                <a:cubicBezTo>
                  <a:pt x="221930" y="1786467"/>
                  <a:pt x="227045" y="1778843"/>
                  <a:pt x="234630" y="1778000"/>
                </a:cubicBezTo>
                <a:cubicBezTo>
                  <a:pt x="319209" y="1768602"/>
                  <a:pt x="272669" y="1773120"/>
                  <a:pt x="374330" y="1765300"/>
                </a:cubicBezTo>
                <a:cubicBezTo>
                  <a:pt x="401412" y="1756273"/>
                  <a:pt x="386687" y="1758950"/>
                  <a:pt x="418780" y="1758950"/>
                </a:cubicBezTo>
              </a:path>
            </a:pathLst>
          </a:custGeom>
          <a:noFill/>
          <a:ln w="107950">
            <a:solidFill>
              <a:srgbClr val="92D050"/>
            </a:solidFill>
          </a:ln>
        </p:spPr>
        <p:txBody>
          <a:bodyPr rtlCol="0" anchor="ctr"/>
          <a:lstStyle/>
          <a:p>
            <a:pPr algn="ctr"/>
            <a:endParaRPr lang="nl-NL"/>
          </a:p>
        </p:txBody>
      </p:sp>
      <p:sp>
        <p:nvSpPr>
          <p:cNvPr id="427" name="Rectangle 426"/>
          <p:cNvSpPr/>
          <p:nvPr/>
        </p:nvSpPr>
        <p:spPr bwMode="auto">
          <a:xfrm>
            <a:off x="1703390" y="2429339"/>
            <a:ext cx="728815" cy="72674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8" name="Rectangle 427"/>
          <p:cNvSpPr/>
          <p:nvPr/>
        </p:nvSpPr>
        <p:spPr bwMode="auto">
          <a:xfrm>
            <a:off x="1703390" y="3225200"/>
            <a:ext cx="728815" cy="72674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 name="TextBox 2"/>
          <p:cNvSpPr txBox="1"/>
          <p:nvPr/>
        </p:nvSpPr>
        <p:spPr>
          <a:xfrm>
            <a:off x="1676401" y="1371600"/>
            <a:ext cx="6848500" cy="523220"/>
          </a:xfrm>
          <a:prstGeom prst="rect">
            <a:avLst/>
          </a:prstGeom>
          <a:noFill/>
        </p:spPr>
        <p:txBody>
          <a:bodyPr wrap="square" rtlCol="0">
            <a:spAutoFit/>
          </a:bodyPr>
          <a:lstStyle/>
          <a:p>
            <a:r>
              <a:rPr lang="en-US" sz="2800" dirty="0"/>
              <a:t>Binary Data Example</a:t>
            </a:r>
          </a:p>
        </p:txBody>
      </p:sp>
      <p:sp>
        <p:nvSpPr>
          <p:cNvPr id="5" name="Titel 4"/>
          <p:cNvSpPr>
            <a:spLocks noGrp="1"/>
          </p:cNvSpPr>
          <p:nvPr>
            <p:ph type="title"/>
          </p:nvPr>
        </p:nvSpPr>
        <p:spPr/>
        <p:txBody>
          <a:bodyPr/>
          <a:lstStyle/>
          <a:p>
            <a:endParaRPr lang="en-US"/>
          </a:p>
        </p:txBody>
      </p:sp>
      <p:sp>
        <p:nvSpPr>
          <p:cNvPr id="146" name="Title 1"/>
          <p:cNvSpPr txBox="1">
            <a:spLocks/>
          </p:cNvSpPr>
          <p:nvPr/>
        </p:nvSpPr>
        <p:spPr>
          <a:xfrm>
            <a:off x="838200" y="365125"/>
            <a:ext cx="11353800" cy="92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l-NL" smtClean="0"/>
              <a:t>Sparse Voxel Directional Acyclic Graphs (DAG)</a:t>
            </a:r>
            <a:endParaRPr lang="nl-NL" dirty="0"/>
          </a:p>
        </p:txBody>
      </p:sp>
      <p:sp>
        <p:nvSpPr>
          <p:cNvPr id="147" name="Rectangle 143"/>
          <p:cNvSpPr/>
          <p:nvPr/>
        </p:nvSpPr>
        <p:spPr>
          <a:xfrm>
            <a:off x="4879821" y="5125"/>
            <a:ext cx="7344139" cy="461665"/>
          </a:xfrm>
          <a:prstGeom prst="rect">
            <a:avLst/>
          </a:prstGeom>
        </p:spPr>
        <p:txBody>
          <a:bodyPr wrap="square">
            <a:spAutoFit/>
          </a:bodyPr>
          <a:lstStyle/>
          <a:p>
            <a:pPr algn="r"/>
            <a:r>
              <a:rPr lang="en-US" sz="2400" dirty="0">
                <a:solidFill>
                  <a:schemeClr val="bg1">
                    <a:lumMod val="50000"/>
                  </a:schemeClr>
                </a:solidFill>
              </a:rPr>
              <a:t>[</a:t>
            </a:r>
            <a:r>
              <a:rPr lang="en-US" sz="2400" dirty="0" err="1">
                <a:solidFill>
                  <a:schemeClr val="bg1">
                    <a:lumMod val="50000"/>
                  </a:schemeClr>
                </a:solidFill>
              </a:rPr>
              <a:t>Kaempe</a:t>
            </a:r>
            <a:r>
              <a:rPr lang="en-US" sz="2400" dirty="0">
                <a:solidFill>
                  <a:schemeClr val="bg1">
                    <a:lumMod val="50000"/>
                  </a:schemeClr>
                </a:solidFill>
              </a:rPr>
              <a:t> et al. – SIGGRAPH 2013]</a:t>
            </a:r>
          </a:p>
        </p:txBody>
      </p:sp>
    </p:spTree>
    <p:custDataLst>
      <p:tags r:id="rId1"/>
    </p:custDataLst>
    <p:extLst>
      <p:ext uri="{BB962C8B-B14F-4D97-AF65-F5344CB8AC3E}">
        <p14:creationId xmlns:p14="http://schemas.microsoft.com/office/powerpoint/2010/main" val="2227827987"/>
      </p:ext>
    </p:extLst>
  </p:cSld>
  <p:clrMapOvr>
    <a:masterClrMapping/>
  </p:clrMapOvr>
  <mc:AlternateContent xmlns:mc="http://schemas.openxmlformats.org/markup-compatibility/2006" xmlns:p14="http://schemas.microsoft.com/office/powerpoint/2010/main">
    <mc:Choice Requires="p14">
      <p:transition spd="med" p14:dur="700" advTm="39753">
        <p:fade/>
      </p:transition>
    </mc:Choice>
    <mc:Fallback xmlns="">
      <p:transition spd="med" advTm="3975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fade">
                                      <p:cBhvr>
                                        <p:cTn id="10" dur="500"/>
                                        <p:tgtEl>
                                          <p:spTgt spid="8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fade">
                                      <p:cBhvr>
                                        <p:cTn id="13" dur="500"/>
                                        <p:tgtEl>
                                          <p:spTgt spid="10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0"/>
                                        </p:tgtEl>
                                        <p:attrNameLst>
                                          <p:attrName>style.visibility</p:attrName>
                                        </p:attrNameLst>
                                      </p:cBhvr>
                                      <p:to>
                                        <p:strVal val="visible"/>
                                      </p:to>
                                    </p:set>
                                    <p:animEffect transition="in" filter="fade">
                                      <p:cBhvr>
                                        <p:cTn id="16" dur="500"/>
                                        <p:tgtEl>
                                          <p:spTgt spid="41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27"/>
                                        </p:tgtEl>
                                        <p:attrNameLst>
                                          <p:attrName>style.visibility</p:attrName>
                                        </p:attrNameLst>
                                      </p:cBhvr>
                                      <p:to>
                                        <p:strVal val="visible"/>
                                      </p:to>
                                    </p:set>
                                    <p:animEffect transition="in" filter="wipe(up)">
                                      <p:cBhvr>
                                        <p:cTn id="19" dur="500"/>
                                        <p:tgtEl>
                                          <p:spTgt spid="127"/>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28"/>
                                        </p:tgtEl>
                                        <p:attrNameLst>
                                          <p:attrName>style.visibility</p:attrName>
                                        </p:attrNameLst>
                                      </p:cBhvr>
                                      <p:to>
                                        <p:strVal val="visible"/>
                                      </p:to>
                                    </p:set>
                                    <p:animEffect transition="in" filter="wipe(up)">
                                      <p:cBhvr>
                                        <p:cTn id="22" dur="500"/>
                                        <p:tgtEl>
                                          <p:spTgt spid="128"/>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29"/>
                                        </p:tgtEl>
                                        <p:attrNameLst>
                                          <p:attrName>style.visibility</p:attrName>
                                        </p:attrNameLst>
                                      </p:cBhvr>
                                      <p:to>
                                        <p:strVal val="visible"/>
                                      </p:to>
                                    </p:set>
                                    <p:animEffect transition="in" filter="wipe(up)">
                                      <p:cBhvr>
                                        <p:cTn id="25" dur="500"/>
                                        <p:tgtEl>
                                          <p:spTgt spid="129"/>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30"/>
                                        </p:tgtEl>
                                        <p:attrNameLst>
                                          <p:attrName>style.visibility</p:attrName>
                                        </p:attrNameLst>
                                      </p:cBhvr>
                                      <p:to>
                                        <p:strVal val="visible"/>
                                      </p:to>
                                    </p:set>
                                    <p:animEffect transition="in" filter="wipe(up)">
                                      <p:cBhvr>
                                        <p:cTn id="28" dur="500"/>
                                        <p:tgtEl>
                                          <p:spTgt spid="130"/>
                                        </p:tgtEl>
                                      </p:cBhvr>
                                    </p:animEffect>
                                  </p:childTnLst>
                                </p:cTn>
                              </p:par>
                              <p:par>
                                <p:cTn id="29" presetID="22" presetClass="entr" presetSubtype="1" fill="hold" nodeType="withEffect">
                                  <p:stCondLst>
                                    <p:cond delay="0"/>
                                  </p:stCondLst>
                                  <p:childTnLst>
                                    <p:set>
                                      <p:cBhvr>
                                        <p:cTn id="30" dur="1" fill="hold">
                                          <p:stCondLst>
                                            <p:cond delay="0"/>
                                          </p:stCondLst>
                                        </p:cTn>
                                        <p:tgtEl>
                                          <p:spTgt spid="126"/>
                                        </p:tgtEl>
                                        <p:attrNameLst>
                                          <p:attrName>style.visibility</p:attrName>
                                        </p:attrNameLst>
                                      </p:cBhvr>
                                      <p:to>
                                        <p:strVal val="visible"/>
                                      </p:to>
                                    </p:set>
                                    <p:animEffect transition="in" filter="wipe(up)">
                                      <p:cBhvr>
                                        <p:cTn id="31" dur="500"/>
                                        <p:tgtEl>
                                          <p:spTgt spid="126"/>
                                        </p:tgtEl>
                                      </p:cBhvr>
                                    </p:animEffect>
                                  </p:childTnLst>
                                </p:cTn>
                              </p:par>
                              <p:par>
                                <p:cTn id="32" presetID="22" presetClass="entr" presetSubtype="1" fill="hold" nodeType="withEffect">
                                  <p:stCondLst>
                                    <p:cond delay="0"/>
                                  </p:stCondLst>
                                  <p:childTnLst>
                                    <p:set>
                                      <p:cBhvr>
                                        <p:cTn id="33" dur="1" fill="hold">
                                          <p:stCondLst>
                                            <p:cond delay="0"/>
                                          </p:stCondLst>
                                        </p:cTn>
                                        <p:tgtEl>
                                          <p:spTgt spid="132"/>
                                        </p:tgtEl>
                                        <p:attrNameLst>
                                          <p:attrName>style.visibility</p:attrName>
                                        </p:attrNameLst>
                                      </p:cBhvr>
                                      <p:to>
                                        <p:strVal val="visible"/>
                                      </p:to>
                                    </p:set>
                                    <p:animEffect transition="in" filter="wipe(up)">
                                      <p:cBhvr>
                                        <p:cTn id="34" dur="500"/>
                                        <p:tgtEl>
                                          <p:spTgt spid="132"/>
                                        </p:tgtEl>
                                      </p:cBhvr>
                                    </p:animEffect>
                                  </p:childTnLst>
                                </p:cTn>
                              </p:par>
                              <p:par>
                                <p:cTn id="35" presetID="22" presetClass="entr" presetSubtype="1" fill="hold" nodeType="withEffect">
                                  <p:stCondLst>
                                    <p:cond delay="0"/>
                                  </p:stCondLst>
                                  <p:childTnLst>
                                    <p:set>
                                      <p:cBhvr>
                                        <p:cTn id="36" dur="1" fill="hold">
                                          <p:stCondLst>
                                            <p:cond delay="0"/>
                                          </p:stCondLst>
                                        </p:cTn>
                                        <p:tgtEl>
                                          <p:spTgt spid="134"/>
                                        </p:tgtEl>
                                        <p:attrNameLst>
                                          <p:attrName>style.visibility</p:attrName>
                                        </p:attrNameLst>
                                      </p:cBhvr>
                                      <p:to>
                                        <p:strVal val="visible"/>
                                      </p:to>
                                    </p:set>
                                    <p:animEffect transition="in" filter="wipe(up)">
                                      <p:cBhvr>
                                        <p:cTn id="37" dur="500"/>
                                        <p:tgtEl>
                                          <p:spTgt spid="134"/>
                                        </p:tgtEl>
                                      </p:cBhvr>
                                    </p:animEffect>
                                  </p:childTnLst>
                                </p:cTn>
                              </p:par>
                              <p:par>
                                <p:cTn id="38" presetID="22" presetClass="entr" presetSubtype="1" fill="hold" nodeType="with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wipe(up)">
                                      <p:cBhvr>
                                        <p:cTn id="40" dur="500"/>
                                        <p:tgtEl>
                                          <p:spTgt spid="136"/>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27"/>
                                        </p:tgtEl>
                                        <p:attrNameLst>
                                          <p:attrName>style.visibility</p:attrName>
                                        </p:attrNameLst>
                                      </p:cBhvr>
                                      <p:to>
                                        <p:strVal val="visible"/>
                                      </p:to>
                                    </p:set>
                                  </p:childTnLst>
                                </p:cTn>
                              </p:par>
                              <p:par>
                                <p:cTn id="45" presetID="22" presetClass="entr" presetSubtype="1" fill="hold" nodeType="withEffect">
                                  <p:stCondLst>
                                    <p:cond delay="0"/>
                                  </p:stCondLst>
                                  <p:childTnLst>
                                    <p:set>
                                      <p:cBhvr>
                                        <p:cTn id="46" dur="1" fill="hold">
                                          <p:stCondLst>
                                            <p:cond delay="0"/>
                                          </p:stCondLst>
                                        </p:cTn>
                                        <p:tgtEl>
                                          <p:spTgt spid="175"/>
                                        </p:tgtEl>
                                        <p:attrNameLst>
                                          <p:attrName>style.visibility</p:attrName>
                                        </p:attrNameLst>
                                      </p:cBhvr>
                                      <p:to>
                                        <p:strVal val="visible"/>
                                      </p:to>
                                    </p:set>
                                    <p:animEffect transition="in" filter="wipe(up)">
                                      <p:cBhvr>
                                        <p:cTn id="47" dur="500"/>
                                        <p:tgtEl>
                                          <p:spTgt spid="175"/>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64"/>
                                        </p:tgtEl>
                                        <p:attrNameLst>
                                          <p:attrName>style.visibility</p:attrName>
                                        </p:attrNameLst>
                                      </p:cBhvr>
                                      <p:to>
                                        <p:strVal val="visible"/>
                                      </p:to>
                                    </p:set>
                                    <p:animEffect transition="in" filter="wipe(up)">
                                      <p:cBhvr>
                                        <p:cTn id="50" dur="500"/>
                                        <p:tgtEl>
                                          <p:spTgt spid="16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63"/>
                                        </p:tgtEl>
                                        <p:attrNameLst>
                                          <p:attrName>style.visibility</p:attrName>
                                        </p:attrNameLst>
                                      </p:cBhvr>
                                      <p:to>
                                        <p:strVal val="visible"/>
                                      </p:to>
                                    </p:set>
                                    <p:animEffect transition="in" filter="wipe(up)">
                                      <p:cBhvr>
                                        <p:cTn id="55" dur="500"/>
                                        <p:tgtEl>
                                          <p:spTgt spid="163"/>
                                        </p:tgtEl>
                                      </p:cBhvr>
                                    </p:animEffect>
                                  </p:childTnLst>
                                </p:cTn>
                              </p:par>
                              <p:par>
                                <p:cTn id="56" presetID="22" presetClass="entr" presetSubtype="1" fill="hold" nodeType="withEffect">
                                  <p:stCondLst>
                                    <p:cond delay="0"/>
                                  </p:stCondLst>
                                  <p:childTnLst>
                                    <p:set>
                                      <p:cBhvr>
                                        <p:cTn id="57" dur="1" fill="hold">
                                          <p:stCondLst>
                                            <p:cond delay="0"/>
                                          </p:stCondLst>
                                        </p:cTn>
                                        <p:tgtEl>
                                          <p:spTgt spid="177"/>
                                        </p:tgtEl>
                                        <p:attrNameLst>
                                          <p:attrName>style.visibility</p:attrName>
                                        </p:attrNameLst>
                                      </p:cBhvr>
                                      <p:to>
                                        <p:strVal val="visible"/>
                                      </p:to>
                                    </p:set>
                                    <p:animEffect transition="in" filter="wipe(up)">
                                      <p:cBhvr>
                                        <p:cTn id="58" dur="500"/>
                                        <p:tgtEl>
                                          <p:spTgt spid="17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2"/>
                                        </p:tgtEl>
                                        <p:attrNameLst>
                                          <p:attrName>style.visibility</p:attrName>
                                        </p:attrNameLst>
                                      </p:cBhvr>
                                      <p:to>
                                        <p:strVal val="visible"/>
                                      </p:to>
                                    </p:set>
                                    <p:animEffect transition="in" filter="fade">
                                      <p:cBhvr>
                                        <p:cTn id="61" dur="500"/>
                                        <p:tgtEl>
                                          <p:spTgt spid="92"/>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28"/>
                                        </p:tgtEl>
                                        <p:attrNameLst>
                                          <p:attrName>style.visibility</p:attrName>
                                        </p:attrNameLst>
                                      </p:cBhvr>
                                      <p:to>
                                        <p:strVal val="visible"/>
                                      </p:to>
                                    </p:set>
                                  </p:childTnLst>
                                </p:cTn>
                              </p:par>
                              <p:par>
                                <p:cTn id="66" presetID="22" presetClass="entr" presetSubtype="1" fill="hold" grpId="0" nodeType="withEffect">
                                  <p:stCondLst>
                                    <p:cond delay="0"/>
                                  </p:stCondLst>
                                  <p:childTnLst>
                                    <p:set>
                                      <p:cBhvr>
                                        <p:cTn id="67" dur="1" fill="hold">
                                          <p:stCondLst>
                                            <p:cond delay="0"/>
                                          </p:stCondLst>
                                        </p:cTn>
                                        <p:tgtEl>
                                          <p:spTgt spid="165"/>
                                        </p:tgtEl>
                                        <p:attrNameLst>
                                          <p:attrName>style.visibility</p:attrName>
                                        </p:attrNameLst>
                                      </p:cBhvr>
                                      <p:to>
                                        <p:strVal val="visible"/>
                                      </p:to>
                                    </p:set>
                                    <p:animEffect transition="in" filter="wipe(up)">
                                      <p:cBhvr>
                                        <p:cTn id="68" dur="500"/>
                                        <p:tgtEl>
                                          <p:spTgt spid="165"/>
                                        </p:tgtEl>
                                      </p:cBhvr>
                                    </p:animEffect>
                                  </p:childTnLst>
                                </p:cTn>
                              </p:par>
                              <p:par>
                                <p:cTn id="69" presetID="22" presetClass="entr" presetSubtype="1" fill="hold" nodeType="withEffect">
                                  <p:stCondLst>
                                    <p:cond delay="0"/>
                                  </p:stCondLst>
                                  <p:childTnLst>
                                    <p:set>
                                      <p:cBhvr>
                                        <p:cTn id="70" dur="1" fill="hold">
                                          <p:stCondLst>
                                            <p:cond delay="0"/>
                                          </p:stCondLst>
                                        </p:cTn>
                                        <p:tgtEl>
                                          <p:spTgt spid="179"/>
                                        </p:tgtEl>
                                        <p:attrNameLst>
                                          <p:attrName>style.visibility</p:attrName>
                                        </p:attrNameLst>
                                      </p:cBhvr>
                                      <p:to>
                                        <p:strVal val="visible"/>
                                      </p:to>
                                    </p:set>
                                    <p:animEffect transition="in" filter="wipe(up)">
                                      <p:cBhvr>
                                        <p:cTn id="71" dur="500"/>
                                        <p:tgtEl>
                                          <p:spTgt spid="17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173"/>
                                        </p:tgtEl>
                                        <p:attrNameLst>
                                          <p:attrName>style.visibility</p:attrName>
                                        </p:attrNameLst>
                                      </p:cBhvr>
                                      <p:to>
                                        <p:strVal val="visible"/>
                                      </p:to>
                                    </p:set>
                                    <p:animEffect transition="in" filter="wipe(up)">
                                      <p:cBhvr>
                                        <p:cTn id="76" dur="500"/>
                                        <p:tgtEl>
                                          <p:spTgt spid="173"/>
                                        </p:tgtEl>
                                      </p:cBhvr>
                                    </p:animEffect>
                                  </p:childTnLst>
                                </p:cTn>
                              </p:par>
                              <p:par>
                                <p:cTn id="77" presetID="22" presetClass="entr" presetSubtype="1" fill="hold" nodeType="withEffect">
                                  <p:stCondLst>
                                    <p:cond delay="0"/>
                                  </p:stCondLst>
                                  <p:childTnLst>
                                    <p:set>
                                      <p:cBhvr>
                                        <p:cTn id="78" dur="1" fill="hold">
                                          <p:stCondLst>
                                            <p:cond delay="0"/>
                                          </p:stCondLst>
                                        </p:cTn>
                                        <p:tgtEl>
                                          <p:spTgt spid="181"/>
                                        </p:tgtEl>
                                        <p:attrNameLst>
                                          <p:attrName>style.visibility</p:attrName>
                                        </p:attrNameLst>
                                      </p:cBhvr>
                                      <p:to>
                                        <p:strVal val="visible"/>
                                      </p:to>
                                    </p:set>
                                    <p:animEffect transition="in" filter="wipe(up)">
                                      <p:cBhvr>
                                        <p:cTn id="79" dur="500"/>
                                        <p:tgtEl>
                                          <p:spTgt spid="18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fade">
                                      <p:cBhvr>
                                        <p:cTn id="82" dur="500"/>
                                        <p:tgtEl>
                                          <p:spTgt spid="87"/>
                                        </p:tgtEl>
                                      </p:cBhvr>
                                    </p:animEffect>
                                  </p:childTnLst>
                                </p:cTn>
                              </p:par>
                            </p:childTnLst>
                          </p:cTn>
                        </p:par>
                        <p:par>
                          <p:cTn id="83" fill="hold">
                            <p:stCondLst>
                              <p:cond delay="500"/>
                            </p:stCondLst>
                            <p:childTnLst>
                              <p:par>
                                <p:cTn id="84" presetID="1" presetClass="exit" presetSubtype="0" fill="hold" grpId="1" nodeType="afterEffect">
                                  <p:stCondLst>
                                    <p:cond delay="0"/>
                                  </p:stCondLst>
                                  <p:childTnLst>
                                    <p:set>
                                      <p:cBhvr>
                                        <p:cTn id="85" dur="1" fill="hold">
                                          <p:stCondLst>
                                            <p:cond delay="0"/>
                                          </p:stCondLst>
                                        </p:cTn>
                                        <p:tgtEl>
                                          <p:spTgt spid="428"/>
                                        </p:tgtEl>
                                        <p:attrNameLst>
                                          <p:attrName>style.visibility</p:attrName>
                                        </p:attrNameLst>
                                      </p:cBhvr>
                                      <p:to>
                                        <p:strVal val="hidden"/>
                                      </p:to>
                                    </p:set>
                                  </p:childTnLst>
                                </p:cTn>
                              </p:par>
                            </p:childTnLst>
                          </p:cTn>
                        </p:par>
                        <p:par>
                          <p:cTn id="86" fill="hold">
                            <p:stCondLst>
                              <p:cond delay="500"/>
                            </p:stCondLst>
                            <p:childTnLst>
                              <p:par>
                                <p:cTn id="87" presetID="1" presetClass="exit" presetSubtype="0" fill="hold" grpId="1" nodeType="afterEffect">
                                  <p:stCondLst>
                                    <p:cond delay="0"/>
                                  </p:stCondLst>
                                  <p:childTnLst>
                                    <p:set>
                                      <p:cBhvr>
                                        <p:cTn id="88" dur="1" fill="hold">
                                          <p:stCondLst>
                                            <p:cond delay="0"/>
                                          </p:stCondLst>
                                        </p:cTn>
                                        <p:tgtEl>
                                          <p:spTgt spid="427"/>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grpId="0" nodeType="clickEffect">
                                  <p:stCondLst>
                                    <p:cond delay="0"/>
                                  </p:stCondLst>
                                  <p:childTnLst>
                                    <p:set>
                                      <p:cBhvr>
                                        <p:cTn id="92" dur="1" fill="hold">
                                          <p:stCondLst>
                                            <p:cond delay="0"/>
                                          </p:stCondLst>
                                        </p:cTn>
                                        <p:tgtEl>
                                          <p:spTgt spid="182"/>
                                        </p:tgtEl>
                                        <p:attrNameLst>
                                          <p:attrName>style.visibility</p:attrName>
                                        </p:attrNameLst>
                                      </p:cBhvr>
                                      <p:to>
                                        <p:strVal val="visible"/>
                                      </p:to>
                                    </p:set>
                                    <p:animEffect transition="in" filter="wipe(up)">
                                      <p:cBhvr>
                                        <p:cTn id="93" dur="500"/>
                                        <p:tgtEl>
                                          <p:spTgt spid="182"/>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183"/>
                                        </p:tgtEl>
                                        <p:attrNameLst>
                                          <p:attrName>style.visibility</p:attrName>
                                        </p:attrNameLst>
                                      </p:cBhvr>
                                      <p:to>
                                        <p:strVal val="visible"/>
                                      </p:to>
                                    </p:set>
                                    <p:animEffect transition="in" filter="wipe(up)">
                                      <p:cBhvr>
                                        <p:cTn id="96" dur="500"/>
                                        <p:tgtEl>
                                          <p:spTgt spid="183"/>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184"/>
                                        </p:tgtEl>
                                        <p:attrNameLst>
                                          <p:attrName>style.visibility</p:attrName>
                                        </p:attrNameLst>
                                      </p:cBhvr>
                                      <p:to>
                                        <p:strVal val="visible"/>
                                      </p:to>
                                    </p:set>
                                    <p:animEffect transition="in" filter="wipe(up)">
                                      <p:cBhvr>
                                        <p:cTn id="99" dur="500"/>
                                        <p:tgtEl>
                                          <p:spTgt spid="184"/>
                                        </p:tgtEl>
                                      </p:cBhvr>
                                    </p:animEffect>
                                  </p:childTnLst>
                                </p:cTn>
                              </p:par>
                              <p:par>
                                <p:cTn id="100" presetID="22" presetClass="entr" presetSubtype="1" fill="hold" grpId="0" nodeType="withEffect">
                                  <p:stCondLst>
                                    <p:cond delay="0"/>
                                  </p:stCondLst>
                                  <p:childTnLst>
                                    <p:set>
                                      <p:cBhvr>
                                        <p:cTn id="101" dur="1" fill="hold">
                                          <p:stCondLst>
                                            <p:cond delay="0"/>
                                          </p:stCondLst>
                                        </p:cTn>
                                        <p:tgtEl>
                                          <p:spTgt spid="185"/>
                                        </p:tgtEl>
                                        <p:attrNameLst>
                                          <p:attrName>style.visibility</p:attrName>
                                        </p:attrNameLst>
                                      </p:cBhvr>
                                      <p:to>
                                        <p:strVal val="visible"/>
                                      </p:to>
                                    </p:set>
                                    <p:animEffect transition="in" filter="wipe(up)">
                                      <p:cBhvr>
                                        <p:cTn id="102" dur="500"/>
                                        <p:tgtEl>
                                          <p:spTgt spid="185"/>
                                        </p:tgtEl>
                                      </p:cBhvr>
                                    </p:animEffect>
                                  </p:childTnLst>
                                </p:cTn>
                              </p:par>
                              <p:par>
                                <p:cTn id="103" presetID="22" presetClass="entr" presetSubtype="1" fill="hold" nodeType="withEffect">
                                  <p:stCondLst>
                                    <p:cond delay="0"/>
                                  </p:stCondLst>
                                  <p:childTnLst>
                                    <p:set>
                                      <p:cBhvr>
                                        <p:cTn id="104" dur="1" fill="hold">
                                          <p:stCondLst>
                                            <p:cond delay="0"/>
                                          </p:stCondLst>
                                        </p:cTn>
                                        <p:tgtEl>
                                          <p:spTgt spid="186"/>
                                        </p:tgtEl>
                                        <p:attrNameLst>
                                          <p:attrName>style.visibility</p:attrName>
                                        </p:attrNameLst>
                                      </p:cBhvr>
                                      <p:to>
                                        <p:strVal val="visible"/>
                                      </p:to>
                                    </p:set>
                                    <p:animEffect transition="in" filter="wipe(up)">
                                      <p:cBhvr>
                                        <p:cTn id="105" dur="500"/>
                                        <p:tgtEl>
                                          <p:spTgt spid="186"/>
                                        </p:tgtEl>
                                      </p:cBhvr>
                                    </p:animEffect>
                                  </p:childTnLst>
                                </p:cTn>
                              </p:par>
                              <p:par>
                                <p:cTn id="106" presetID="22" presetClass="entr" presetSubtype="1" fill="hold" nodeType="withEffect">
                                  <p:stCondLst>
                                    <p:cond delay="0"/>
                                  </p:stCondLst>
                                  <p:childTnLst>
                                    <p:set>
                                      <p:cBhvr>
                                        <p:cTn id="107" dur="1" fill="hold">
                                          <p:stCondLst>
                                            <p:cond delay="0"/>
                                          </p:stCondLst>
                                        </p:cTn>
                                        <p:tgtEl>
                                          <p:spTgt spid="187"/>
                                        </p:tgtEl>
                                        <p:attrNameLst>
                                          <p:attrName>style.visibility</p:attrName>
                                        </p:attrNameLst>
                                      </p:cBhvr>
                                      <p:to>
                                        <p:strVal val="visible"/>
                                      </p:to>
                                    </p:set>
                                    <p:animEffect transition="in" filter="wipe(up)">
                                      <p:cBhvr>
                                        <p:cTn id="108" dur="500"/>
                                        <p:tgtEl>
                                          <p:spTgt spid="187"/>
                                        </p:tgtEl>
                                      </p:cBhvr>
                                    </p:animEffect>
                                  </p:childTnLst>
                                </p:cTn>
                              </p:par>
                              <p:par>
                                <p:cTn id="109" presetID="22" presetClass="entr" presetSubtype="1" fill="hold" nodeType="withEffect">
                                  <p:stCondLst>
                                    <p:cond delay="0"/>
                                  </p:stCondLst>
                                  <p:childTnLst>
                                    <p:set>
                                      <p:cBhvr>
                                        <p:cTn id="110" dur="1" fill="hold">
                                          <p:stCondLst>
                                            <p:cond delay="0"/>
                                          </p:stCondLst>
                                        </p:cTn>
                                        <p:tgtEl>
                                          <p:spTgt spid="188"/>
                                        </p:tgtEl>
                                        <p:attrNameLst>
                                          <p:attrName>style.visibility</p:attrName>
                                        </p:attrNameLst>
                                      </p:cBhvr>
                                      <p:to>
                                        <p:strVal val="visible"/>
                                      </p:to>
                                    </p:set>
                                    <p:animEffect transition="in" filter="wipe(up)">
                                      <p:cBhvr>
                                        <p:cTn id="111" dur="500"/>
                                        <p:tgtEl>
                                          <p:spTgt spid="188"/>
                                        </p:tgtEl>
                                      </p:cBhvr>
                                    </p:animEffect>
                                  </p:childTnLst>
                                </p:cTn>
                              </p:par>
                              <p:par>
                                <p:cTn id="112" presetID="22" presetClass="entr" presetSubtype="1" fill="hold" nodeType="withEffect">
                                  <p:stCondLst>
                                    <p:cond delay="0"/>
                                  </p:stCondLst>
                                  <p:childTnLst>
                                    <p:set>
                                      <p:cBhvr>
                                        <p:cTn id="113" dur="1" fill="hold">
                                          <p:stCondLst>
                                            <p:cond delay="0"/>
                                          </p:stCondLst>
                                        </p:cTn>
                                        <p:tgtEl>
                                          <p:spTgt spid="189"/>
                                        </p:tgtEl>
                                        <p:attrNameLst>
                                          <p:attrName>style.visibility</p:attrName>
                                        </p:attrNameLst>
                                      </p:cBhvr>
                                      <p:to>
                                        <p:strVal val="visible"/>
                                      </p:to>
                                    </p:set>
                                    <p:animEffect transition="in" filter="wipe(up)">
                                      <p:cBhvr>
                                        <p:cTn id="114" dur="500"/>
                                        <p:tgtEl>
                                          <p:spTgt spid="18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fade">
                                      <p:cBhvr>
                                        <p:cTn id="117" dur="500"/>
                                        <p:tgtEl>
                                          <p:spTgt spid="6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76"/>
                                        </p:tgtEl>
                                        <p:attrNameLst>
                                          <p:attrName>style.visibility</p:attrName>
                                        </p:attrNameLst>
                                      </p:cBhvr>
                                      <p:to>
                                        <p:strVal val="visible"/>
                                      </p:to>
                                    </p:set>
                                    <p:animEffect transition="in" filter="fade">
                                      <p:cBhvr>
                                        <p:cTn id="120" dur="500"/>
                                        <p:tgtEl>
                                          <p:spTgt spid="76"/>
                                        </p:tgtEl>
                                      </p:cBhvr>
                                    </p:animEffect>
                                  </p:childTnLst>
                                </p:cTn>
                              </p:par>
                            </p:childTnLst>
                          </p:cTn>
                        </p:par>
                        <p:par>
                          <p:cTn id="121" fill="hold">
                            <p:stCondLst>
                              <p:cond delay="500"/>
                            </p:stCondLst>
                            <p:childTnLst>
                              <p:par>
                                <p:cTn id="122" presetID="22" presetClass="entr" presetSubtype="1" fill="hold" grpId="0" nodeType="afterEffect">
                                  <p:stCondLst>
                                    <p:cond delay="0"/>
                                  </p:stCondLst>
                                  <p:childTnLst>
                                    <p:set>
                                      <p:cBhvr>
                                        <p:cTn id="123" dur="1" fill="hold">
                                          <p:stCondLst>
                                            <p:cond delay="0"/>
                                          </p:stCondLst>
                                        </p:cTn>
                                        <p:tgtEl>
                                          <p:spTgt spid="194"/>
                                        </p:tgtEl>
                                        <p:attrNameLst>
                                          <p:attrName>style.visibility</p:attrName>
                                        </p:attrNameLst>
                                      </p:cBhvr>
                                      <p:to>
                                        <p:strVal val="visible"/>
                                      </p:to>
                                    </p:set>
                                    <p:animEffect transition="in" filter="wipe(up)">
                                      <p:cBhvr>
                                        <p:cTn id="124" dur="500"/>
                                        <p:tgtEl>
                                          <p:spTgt spid="194"/>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195"/>
                                        </p:tgtEl>
                                        <p:attrNameLst>
                                          <p:attrName>style.visibility</p:attrName>
                                        </p:attrNameLst>
                                      </p:cBhvr>
                                      <p:to>
                                        <p:strVal val="visible"/>
                                      </p:to>
                                    </p:set>
                                    <p:animEffect transition="in" filter="wipe(up)">
                                      <p:cBhvr>
                                        <p:cTn id="127" dur="500"/>
                                        <p:tgtEl>
                                          <p:spTgt spid="195"/>
                                        </p:tgtEl>
                                      </p:cBhvr>
                                    </p:animEffect>
                                  </p:childTnLst>
                                </p:cTn>
                              </p:par>
                              <p:par>
                                <p:cTn id="128" presetID="22" presetClass="entr" presetSubtype="1" fill="hold" grpId="0" nodeType="withEffect">
                                  <p:stCondLst>
                                    <p:cond delay="0"/>
                                  </p:stCondLst>
                                  <p:childTnLst>
                                    <p:set>
                                      <p:cBhvr>
                                        <p:cTn id="129" dur="1" fill="hold">
                                          <p:stCondLst>
                                            <p:cond delay="0"/>
                                          </p:stCondLst>
                                        </p:cTn>
                                        <p:tgtEl>
                                          <p:spTgt spid="196"/>
                                        </p:tgtEl>
                                        <p:attrNameLst>
                                          <p:attrName>style.visibility</p:attrName>
                                        </p:attrNameLst>
                                      </p:cBhvr>
                                      <p:to>
                                        <p:strVal val="visible"/>
                                      </p:to>
                                    </p:set>
                                    <p:animEffect transition="in" filter="wipe(up)">
                                      <p:cBhvr>
                                        <p:cTn id="130" dur="500"/>
                                        <p:tgtEl>
                                          <p:spTgt spid="196"/>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197"/>
                                        </p:tgtEl>
                                        <p:attrNameLst>
                                          <p:attrName>style.visibility</p:attrName>
                                        </p:attrNameLst>
                                      </p:cBhvr>
                                      <p:to>
                                        <p:strVal val="visible"/>
                                      </p:to>
                                    </p:set>
                                    <p:animEffect transition="in" filter="wipe(up)">
                                      <p:cBhvr>
                                        <p:cTn id="133" dur="500"/>
                                        <p:tgtEl>
                                          <p:spTgt spid="197"/>
                                        </p:tgtEl>
                                      </p:cBhvr>
                                    </p:animEffect>
                                  </p:childTnLst>
                                </p:cTn>
                              </p:par>
                              <p:par>
                                <p:cTn id="134" presetID="22" presetClass="entr" presetSubtype="1" fill="hold" nodeType="withEffect">
                                  <p:stCondLst>
                                    <p:cond delay="0"/>
                                  </p:stCondLst>
                                  <p:childTnLst>
                                    <p:set>
                                      <p:cBhvr>
                                        <p:cTn id="135" dur="1" fill="hold">
                                          <p:stCondLst>
                                            <p:cond delay="0"/>
                                          </p:stCondLst>
                                        </p:cTn>
                                        <p:tgtEl>
                                          <p:spTgt spid="198"/>
                                        </p:tgtEl>
                                        <p:attrNameLst>
                                          <p:attrName>style.visibility</p:attrName>
                                        </p:attrNameLst>
                                      </p:cBhvr>
                                      <p:to>
                                        <p:strVal val="visible"/>
                                      </p:to>
                                    </p:set>
                                    <p:animEffect transition="in" filter="wipe(up)">
                                      <p:cBhvr>
                                        <p:cTn id="136" dur="500"/>
                                        <p:tgtEl>
                                          <p:spTgt spid="198"/>
                                        </p:tgtEl>
                                      </p:cBhvr>
                                    </p:animEffect>
                                  </p:childTnLst>
                                </p:cTn>
                              </p:par>
                              <p:par>
                                <p:cTn id="137" presetID="22" presetClass="entr" presetSubtype="1" fill="hold" nodeType="withEffect">
                                  <p:stCondLst>
                                    <p:cond delay="0"/>
                                  </p:stCondLst>
                                  <p:childTnLst>
                                    <p:set>
                                      <p:cBhvr>
                                        <p:cTn id="138" dur="1" fill="hold">
                                          <p:stCondLst>
                                            <p:cond delay="0"/>
                                          </p:stCondLst>
                                        </p:cTn>
                                        <p:tgtEl>
                                          <p:spTgt spid="199"/>
                                        </p:tgtEl>
                                        <p:attrNameLst>
                                          <p:attrName>style.visibility</p:attrName>
                                        </p:attrNameLst>
                                      </p:cBhvr>
                                      <p:to>
                                        <p:strVal val="visible"/>
                                      </p:to>
                                    </p:set>
                                    <p:animEffect transition="in" filter="wipe(up)">
                                      <p:cBhvr>
                                        <p:cTn id="139" dur="500"/>
                                        <p:tgtEl>
                                          <p:spTgt spid="199"/>
                                        </p:tgtEl>
                                      </p:cBhvr>
                                    </p:animEffect>
                                  </p:childTnLst>
                                </p:cTn>
                              </p:par>
                              <p:par>
                                <p:cTn id="140" presetID="22" presetClass="entr" presetSubtype="1" fill="hold" nodeType="withEffect">
                                  <p:stCondLst>
                                    <p:cond delay="0"/>
                                  </p:stCondLst>
                                  <p:childTnLst>
                                    <p:set>
                                      <p:cBhvr>
                                        <p:cTn id="141" dur="1" fill="hold">
                                          <p:stCondLst>
                                            <p:cond delay="0"/>
                                          </p:stCondLst>
                                        </p:cTn>
                                        <p:tgtEl>
                                          <p:spTgt spid="200"/>
                                        </p:tgtEl>
                                        <p:attrNameLst>
                                          <p:attrName>style.visibility</p:attrName>
                                        </p:attrNameLst>
                                      </p:cBhvr>
                                      <p:to>
                                        <p:strVal val="visible"/>
                                      </p:to>
                                    </p:set>
                                    <p:animEffect transition="in" filter="wipe(up)">
                                      <p:cBhvr>
                                        <p:cTn id="142" dur="500"/>
                                        <p:tgtEl>
                                          <p:spTgt spid="200"/>
                                        </p:tgtEl>
                                      </p:cBhvr>
                                    </p:animEffect>
                                  </p:childTnLst>
                                </p:cTn>
                              </p:par>
                              <p:par>
                                <p:cTn id="143" presetID="22" presetClass="entr" presetSubtype="1" fill="hold" nodeType="withEffect">
                                  <p:stCondLst>
                                    <p:cond delay="0"/>
                                  </p:stCondLst>
                                  <p:childTnLst>
                                    <p:set>
                                      <p:cBhvr>
                                        <p:cTn id="144" dur="1" fill="hold">
                                          <p:stCondLst>
                                            <p:cond delay="0"/>
                                          </p:stCondLst>
                                        </p:cTn>
                                        <p:tgtEl>
                                          <p:spTgt spid="201"/>
                                        </p:tgtEl>
                                        <p:attrNameLst>
                                          <p:attrName>style.visibility</p:attrName>
                                        </p:attrNameLst>
                                      </p:cBhvr>
                                      <p:to>
                                        <p:strVal val="visible"/>
                                      </p:to>
                                    </p:set>
                                    <p:animEffect transition="in" filter="wipe(up)">
                                      <p:cBhvr>
                                        <p:cTn id="145" dur="500"/>
                                        <p:tgtEl>
                                          <p:spTgt spid="201"/>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15"/>
                                        </p:tgtEl>
                                        <p:attrNameLst>
                                          <p:attrName>style.visibility</p:attrName>
                                        </p:attrNameLst>
                                      </p:cBhvr>
                                      <p:to>
                                        <p:strVal val="visible"/>
                                      </p:to>
                                    </p:set>
                                    <p:animEffect transition="in" filter="fade">
                                      <p:cBhvr>
                                        <p:cTn id="148" dur="500"/>
                                        <p:tgtEl>
                                          <p:spTgt spid="415"/>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11"/>
                                        </p:tgtEl>
                                        <p:attrNameLst>
                                          <p:attrName>style.visibility</p:attrName>
                                        </p:attrNameLst>
                                      </p:cBhvr>
                                      <p:to>
                                        <p:strVal val="visible"/>
                                      </p:to>
                                    </p:set>
                                    <p:animEffect transition="in" filter="fade">
                                      <p:cBhvr>
                                        <p:cTn id="151" dur="500"/>
                                        <p:tgtEl>
                                          <p:spTgt spid="411"/>
                                        </p:tgtEl>
                                      </p:cBhvr>
                                    </p:animEffect>
                                  </p:childTnLst>
                                </p:cTn>
                              </p:par>
                            </p:childTnLst>
                          </p:cTn>
                        </p:par>
                        <p:par>
                          <p:cTn id="152" fill="hold">
                            <p:stCondLst>
                              <p:cond delay="1000"/>
                            </p:stCondLst>
                            <p:childTnLst>
                              <p:par>
                                <p:cTn id="153" presetID="22" presetClass="entr" presetSubtype="1" fill="hold" grpId="0" nodeType="afterEffect">
                                  <p:stCondLst>
                                    <p:cond delay="0"/>
                                  </p:stCondLst>
                                  <p:childTnLst>
                                    <p:set>
                                      <p:cBhvr>
                                        <p:cTn id="154" dur="1" fill="hold">
                                          <p:stCondLst>
                                            <p:cond delay="0"/>
                                          </p:stCondLst>
                                        </p:cTn>
                                        <p:tgtEl>
                                          <p:spTgt spid="202"/>
                                        </p:tgtEl>
                                        <p:attrNameLst>
                                          <p:attrName>style.visibility</p:attrName>
                                        </p:attrNameLst>
                                      </p:cBhvr>
                                      <p:to>
                                        <p:strVal val="visible"/>
                                      </p:to>
                                    </p:set>
                                    <p:animEffect transition="in" filter="wipe(up)">
                                      <p:cBhvr>
                                        <p:cTn id="155" dur="500"/>
                                        <p:tgtEl>
                                          <p:spTgt spid="202"/>
                                        </p:tgtEl>
                                      </p:cBhvr>
                                    </p:animEffect>
                                  </p:childTnLst>
                                </p:cTn>
                              </p:par>
                              <p:par>
                                <p:cTn id="156" presetID="22" presetClass="entr" presetSubtype="1" fill="hold" grpId="0" nodeType="withEffect">
                                  <p:stCondLst>
                                    <p:cond delay="0"/>
                                  </p:stCondLst>
                                  <p:childTnLst>
                                    <p:set>
                                      <p:cBhvr>
                                        <p:cTn id="157" dur="1" fill="hold">
                                          <p:stCondLst>
                                            <p:cond delay="0"/>
                                          </p:stCondLst>
                                        </p:cTn>
                                        <p:tgtEl>
                                          <p:spTgt spid="203"/>
                                        </p:tgtEl>
                                        <p:attrNameLst>
                                          <p:attrName>style.visibility</p:attrName>
                                        </p:attrNameLst>
                                      </p:cBhvr>
                                      <p:to>
                                        <p:strVal val="visible"/>
                                      </p:to>
                                    </p:set>
                                    <p:animEffect transition="in" filter="wipe(up)">
                                      <p:cBhvr>
                                        <p:cTn id="158" dur="500"/>
                                        <p:tgtEl>
                                          <p:spTgt spid="203"/>
                                        </p:tgtEl>
                                      </p:cBhvr>
                                    </p:animEffect>
                                  </p:childTnLst>
                                </p:cTn>
                              </p:par>
                              <p:par>
                                <p:cTn id="159" presetID="22" presetClass="entr" presetSubtype="1" fill="hold" grpId="0" nodeType="withEffect">
                                  <p:stCondLst>
                                    <p:cond delay="0"/>
                                  </p:stCondLst>
                                  <p:childTnLst>
                                    <p:set>
                                      <p:cBhvr>
                                        <p:cTn id="160" dur="1" fill="hold">
                                          <p:stCondLst>
                                            <p:cond delay="0"/>
                                          </p:stCondLst>
                                        </p:cTn>
                                        <p:tgtEl>
                                          <p:spTgt spid="204"/>
                                        </p:tgtEl>
                                        <p:attrNameLst>
                                          <p:attrName>style.visibility</p:attrName>
                                        </p:attrNameLst>
                                      </p:cBhvr>
                                      <p:to>
                                        <p:strVal val="visible"/>
                                      </p:to>
                                    </p:set>
                                    <p:animEffect transition="in" filter="wipe(up)">
                                      <p:cBhvr>
                                        <p:cTn id="161" dur="500"/>
                                        <p:tgtEl>
                                          <p:spTgt spid="204"/>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205"/>
                                        </p:tgtEl>
                                        <p:attrNameLst>
                                          <p:attrName>style.visibility</p:attrName>
                                        </p:attrNameLst>
                                      </p:cBhvr>
                                      <p:to>
                                        <p:strVal val="visible"/>
                                      </p:to>
                                    </p:set>
                                    <p:animEffect transition="in" filter="wipe(up)">
                                      <p:cBhvr>
                                        <p:cTn id="164" dur="500"/>
                                        <p:tgtEl>
                                          <p:spTgt spid="205"/>
                                        </p:tgtEl>
                                      </p:cBhvr>
                                    </p:animEffect>
                                  </p:childTnLst>
                                </p:cTn>
                              </p:par>
                              <p:par>
                                <p:cTn id="165" presetID="22" presetClass="entr" presetSubtype="1" fill="hold" nodeType="withEffect">
                                  <p:stCondLst>
                                    <p:cond delay="0"/>
                                  </p:stCondLst>
                                  <p:childTnLst>
                                    <p:set>
                                      <p:cBhvr>
                                        <p:cTn id="166" dur="1" fill="hold">
                                          <p:stCondLst>
                                            <p:cond delay="0"/>
                                          </p:stCondLst>
                                        </p:cTn>
                                        <p:tgtEl>
                                          <p:spTgt spid="206"/>
                                        </p:tgtEl>
                                        <p:attrNameLst>
                                          <p:attrName>style.visibility</p:attrName>
                                        </p:attrNameLst>
                                      </p:cBhvr>
                                      <p:to>
                                        <p:strVal val="visible"/>
                                      </p:to>
                                    </p:set>
                                    <p:animEffect transition="in" filter="wipe(up)">
                                      <p:cBhvr>
                                        <p:cTn id="167" dur="500"/>
                                        <p:tgtEl>
                                          <p:spTgt spid="206"/>
                                        </p:tgtEl>
                                      </p:cBhvr>
                                    </p:animEffect>
                                  </p:childTnLst>
                                </p:cTn>
                              </p:par>
                              <p:par>
                                <p:cTn id="168" presetID="22" presetClass="entr" presetSubtype="1" fill="hold" nodeType="withEffect">
                                  <p:stCondLst>
                                    <p:cond delay="0"/>
                                  </p:stCondLst>
                                  <p:childTnLst>
                                    <p:set>
                                      <p:cBhvr>
                                        <p:cTn id="169" dur="1" fill="hold">
                                          <p:stCondLst>
                                            <p:cond delay="0"/>
                                          </p:stCondLst>
                                        </p:cTn>
                                        <p:tgtEl>
                                          <p:spTgt spid="207"/>
                                        </p:tgtEl>
                                        <p:attrNameLst>
                                          <p:attrName>style.visibility</p:attrName>
                                        </p:attrNameLst>
                                      </p:cBhvr>
                                      <p:to>
                                        <p:strVal val="visible"/>
                                      </p:to>
                                    </p:set>
                                    <p:animEffect transition="in" filter="wipe(up)">
                                      <p:cBhvr>
                                        <p:cTn id="170" dur="500"/>
                                        <p:tgtEl>
                                          <p:spTgt spid="207"/>
                                        </p:tgtEl>
                                      </p:cBhvr>
                                    </p:animEffect>
                                  </p:childTnLst>
                                </p:cTn>
                              </p:par>
                              <p:par>
                                <p:cTn id="171" presetID="22" presetClass="entr" presetSubtype="1" fill="hold" nodeType="withEffect">
                                  <p:stCondLst>
                                    <p:cond delay="0"/>
                                  </p:stCondLst>
                                  <p:childTnLst>
                                    <p:set>
                                      <p:cBhvr>
                                        <p:cTn id="172" dur="1" fill="hold">
                                          <p:stCondLst>
                                            <p:cond delay="0"/>
                                          </p:stCondLst>
                                        </p:cTn>
                                        <p:tgtEl>
                                          <p:spTgt spid="208"/>
                                        </p:tgtEl>
                                        <p:attrNameLst>
                                          <p:attrName>style.visibility</p:attrName>
                                        </p:attrNameLst>
                                      </p:cBhvr>
                                      <p:to>
                                        <p:strVal val="visible"/>
                                      </p:to>
                                    </p:set>
                                    <p:animEffect transition="in" filter="wipe(up)">
                                      <p:cBhvr>
                                        <p:cTn id="173" dur="500"/>
                                        <p:tgtEl>
                                          <p:spTgt spid="208"/>
                                        </p:tgtEl>
                                      </p:cBhvr>
                                    </p:animEffect>
                                  </p:childTnLst>
                                </p:cTn>
                              </p:par>
                              <p:par>
                                <p:cTn id="174" presetID="22" presetClass="entr" presetSubtype="1" fill="hold" nodeType="withEffect">
                                  <p:stCondLst>
                                    <p:cond delay="0"/>
                                  </p:stCondLst>
                                  <p:childTnLst>
                                    <p:set>
                                      <p:cBhvr>
                                        <p:cTn id="175" dur="1" fill="hold">
                                          <p:stCondLst>
                                            <p:cond delay="0"/>
                                          </p:stCondLst>
                                        </p:cTn>
                                        <p:tgtEl>
                                          <p:spTgt spid="209"/>
                                        </p:tgtEl>
                                        <p:attrNameLst>
                                          <p:attrName>style.visibility</p:attrName>
                                        </p:attrNameLst>
                                      </p:cBhvr>
                                      <p:to>
                                        <p:strVal val="visible"/>
                                      </p:to>
                                    </p:set>
                                    <p:animEffect transition="in" filter="wipe(up)">
                                      <p:cBhvr>
                                        <p:cTn id="176" dur="500"/>
                                        <p:tgtEl>
                                          <p:spTgt spid="209"/>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103"/>
                                        </p:tgtEl>
                                        <p:attrNameLst>
                                          <p:attrName>style.visibility</p:attrName>
                                        </p:attrNameLst>
                                      </p:cBhvr>
                                      <p:to>
                                        <p:strVal val="visible"/>
                                      </p:to>
                                    </p:set>
                                    <p:animEffect transition="in" filter="fade">
                                      <p:cBhvr>
                                        <p:cTn id="179" dur="500"/>
                                        <p:tgtEl>
                                          <p:spTgt spid="103"/>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18"/>
                                        </p:tgtEl>
                                        <p:attrNameLst>
                                          <p:attrName>style.visibility</p:attrName>
                                        </p:attrNameLst>
                                      </p:cBhvr>
                                      <p:to>
                                        <p:strVal val="visible"/>
                                      </p:to>
                                    </p:set>
                                    <p:animEffect transition="in" filter="fade">
                                      <p:cBhvr>
                                        <p:cTn id="182" dur="500"/>
                                        <p:tgtEl>
                                          <p:spTgt spid="418"/>
                                        </p:tgtEl>
                                      </p:cBhvr>
                                    </p:animEffect>
                                  </p:childTnLst>
                                </p:cTn>
                              </p:par>
                            </p:childTnLst>
                          </p:cTn>
                        </p:par>
                      </p:childTnLst>
                    </p:cTn>
                  </p:par>
                  <p:par>
                    <p:cTn id="183" fill="hold">
                      <p:stCondLst>
                        <p:cond delay="indefinite"/>
                      </p:stCondLst>
                      <p:childTnLst>
                        <p:par>
                          <p:cTn id="184" fill="hold">
                            <p:stCondLst>
                              <p:cond delay="0"/>
                            </p:stCondLst>
                            <p:childTnLst>
                              <p:par>
                                <p:cTn id="185" presetID="22" presetClass="entr" presetSubtype="1" fill="hold" grpId="0" nodeType="clickEffect">
                                  <p:stCondLst>
                                    <p:cond delay="0"/>
                                  </p:stCondLst>
                                  <p:childTnLst>
                                    <p:set>
                                      <p:cBhvr>
                                        <p:cTn id="186" dur="1" fill="hold">
                                          <p:stCondLst>
                                            <p:cond delay="0"/>
                                          </p:stCondLst>
                                        </p:cTn>
                                        <p:tgtEl>
                                          <p:spTgt spid="218"/>
                                        </p:tgtEl>
                                        <p:attrNameLst>
                                          <p:attrName>style.visibility</p:attrName>
                                        </p:attrNameLst>
                                      </p:cBhvr>
                                      <p:to>
                                        <p:strVal val="visible"/>
                                      </p:to>
                                    </p:set>
                                    <p:animEffect transition="in" filter="wipe(up)">
                                      <p:cBhvr>
                                        <p:cTn id="187" dur="500"/>
                                        <p:tgtEl>
                                          <p:spTgt spid="218"/>
                                        </p:tgtEl>
                                      </p:cBhvr>
                                    </p:animEffect>
                                  </p:childTnLst>
                                </p:cTn>
                              </p:par>
                              <p:par>
                                <p:cTn id="188" presetID="22" presetClass="entr" presetSubtype="1" fill="hold" grpId="0" nodeType="withEffect">
                                  <p:stCondLst>
                                    <p:cond delay="0"/>
                                  </p:stCondLst>
                                  <p:childTnLst>
                                    <p:set>
                                      <p:cBhvr>
                                        <p:cTn id="189" dur="1" fill="hold">
                                          <p:stCondLst>
                                            <p:cond delay="0"/>
                                          </p:stCondLst>
                                        </p:cTn>
                                        <p:tgtEl>
                                          <p:spTgt spid="219"/>
                                        </p:tgtEl>
                                        <p:attrNameLst>
                                          <p:attrName>style.visibility</p:attrName>
                                        </p:attrNameLst>
                                      </p:cBhvr>
                                      <p:to>
                                        <p:strVal val="visible"/>
                                      </p:to>
                                    </p:set>
                                    <p:animEffect transition="in" filter="wipe(up)">
                                      <p:cBhvr>
                                        <p:cTn id="190" dur="500"/>
                                        <p:tgtEl>
                                          <p:spTgt spid="219"/>
                                        </p:tgtEl>
                                      </p:cBhvr>
                                    </p:animEffect>
                                  </p:childTnLst>
                                </p:cTn>
                              </p:par>
                              <p:par>
                                <p:cTn id="191" presetID="22" presetClass="entr" presetSubtype="1" fill="hold" grpId="0" nodeType="withEffect">
                                  <p:stCondLst>
                                    <p:cond delay="0"/>
                                  </p:stCondLst>
                                  <p:childTnLst>
                                    <p:set>
                                      <p:cBhvr>
                                        <p:cTn id="192" dur="1" fill="hold">
                                          <p:stCondLst>
                                            <p:cond delay="0"/>
                                          </p:stCondLst>
                                        </p:cTn>
                                        <p:tgtEl>
                                          <p:spTgt spid="220"/>
                                        </p:tgtEl>
                                        <p:attrNameLst>
                                          <p:attrName>style.visibility</p:attrName>
                                        </p:attrNameLst>
                                      </p:cBhvr>
                                      <p:to>
                                        <p:strVal val="visible"/>
                                      </p:to>
                                    </p:set>
                                    <p:animEffect transition="in" filter="wipe(up)">
                                      <p:cBhvr>
                                        <p:cTn id="193" dur="500"/>
                                        <p:tgtEl>
                                          <p:spTgt spid="220"/>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221"/>
                                        </p:tgtEl>
                                        <p:attrNameLst>
                                          <p:attrName>style.visibility</p:attrName>
                                        </p:attrNameLst>
                                      </p:cBhvr>
                                      <p:to>
                                        <p:strVal val="visible"/>
                                      </p:to>
                                    </p:set>
                                    <p:animEffect transition="in" filter="wipe(up)">
                                      <p:cBhvr>
                                        <p:cTn id="196" dur="500"/>
                                        <p:tgtEl>
                                          <p:spTgt spid="221"/>
                                        </p:tgtEl>
                                      </p:cBhvr>
                                    </p:animEffect>
                                  </p:childTnLst>
                                </p:cTn>
                              </p:par>
                              <p:par>
                                <p:cTn id="197" presetID="22" presetClass="entr" presetSubtype="1" fill="hold" nodeType="withEffect">
                                  <p:stCondLst>
                                    <p:cond delay="0"/>
                                  </p:stCondLst>
                                  <p:childTnLst>
                                    <p:set>
                                      <p:cBhvr>
                                        <p:cTn id="198" dur="1" fill="hold">
                                          <p:stCondLst>
                                            <p:cond delay="0"/>
                                          </p:stCondLst>
                                        </p:cTn>
                                        <p:tgtEl>
                                          <p:spTgt spid="223"/>
                                        </p:tgtEl>
                                        <p:attrNameLst>
                                          <p:attrName>style.visibility</p:attrName>
                                        </p:attrNameLst>
                                      </p:cBhvr>
                                      <p:to>
                                        <p:strVal val="visible"/>
                                      </p:to>
                                    </p:set>
                                    <p:animEffect transition="in" filter="wipe(up)">
                                      <p:cBhvr>
                                        <p:cTn id="199" dur="500"/>
                                        <p:tgtEl>
                                          <p:spTgt spid="223"/>
                                        </p:tgtEl>
                                      </p:cBhvr>
                                    </p:animEffect>
                                  </p:childTnLst>
                                </p:cTn>
                              </p:par>
                              <p:par>
                                <p:cTn id="200" presetID="22" presetClass="entr" presetSubtype="1" fill="hold" nodeType="withEffect">
                                  <p:stCondLst>
                                    <p:cond delay="0"/>
                                  </p:stCondLst>
                                  <p:childTnLst>
                                    <p:set>
                                      <p:cBhvr>
                                        <p:cTn id="201" dur="1" fill="hold">
                                          <p:stCondLst>
                                            <p:cond delay="0"/>
                                          </p:stCondLst>
                                        </p:cTn>
                                        <p:tgtEl>
                                          <p:spTgt spid="226"/>
                                        </p:tgtEl>
                                        <p:attrNameLst>
                                          <p:attrName>style.visibility</p:attrName>
                                        </p:attrNameLst>
                                      </p:cBhvr>
                                      <p:to>
                                        <p:strVal val="visible"/>
                                      </p:to>
                                    </p:set>
                                    <p:animEffect transition="in" filter="wipe(up)">
                                      <p:cBhvr>
                                        <p:cTn id="202" dur="500"/>
                                        <p:tgtEl>
                                          <p:spTgt spid="226"/>
                                        </p:tgtEl>
                                      </p:cBhvr>
                                    </p:animEffect>
                                  </p:childTnLst>
                                </p:cTn>
                              </p:par>
                              <p:par>
                                <p:cTn id="203" presetID="22" presetClass="entr" presetSubtype="1" fill="hold" nodeType="withEffect">
                                  <p:stCondLst>
                                    <p:cond delay="0"/>
                                  </p:stCondLst>
                                  <p:childTnLst>
                                    <p:set>
                                      <p:cBhvr>
                                        <p:cTn id="204" dur="1" fill="hold">
                                          <p:stCondLst>
                                            <p:cond delay="0"/>
                                          </p:stCondLst>
                                        </p:cTn>
                                        <p:tgtEl>
                                          <p:spTgt spid="228"/>
                                        </p:tgtEl>
                                        <p:attrNameLst>
                                          <p:attrName>style.visibility</p:attrName>
                                        </p:attrNameLst>
                                      </p:cBhvr>
                                      <p:to>
                                        <p:strVal val="visible"/>
                                      </p:to>
                                    </p:set>
                                    <p:animEffect transition="in" filter="wipe(up)">
                                      <p:cBhvr>
                                        <p:cTn id="205" dur="500"/>
                                        <p:tgtEl>
                                          <p:spTgt spid="228"/>
                                        </p:tgtEl>
                                      </p:cBhvr>
                                    </p:animEffect>
                                  </p:childTnLst>
                                </p:cTn>
                              </p:par>
                              <p:par>
                                <p:cTn id="206" presetID="22" presetClass="entr" presetSubtype="1" fill="hold" nodeType="withEffect">
                                  <p:stCondLst>
                                    <p:cond delay="0"/>
                                  </p:stCondLst>
                                  <p:childTnLst>
                                    <p:set>
                                      <p:cBhvr>
                                        <p:cTn id="207" dur="1" fill="hold">
                                          <p:stCondLst>
                                            <p:cond delay="0"/>
                                          </p:stCondLst>
                                        </p:cTn>
                                        <p:tgtEl>
                                          <p:spTgt spid="230"/>
                                        </p:tgtEl>
                                        <p:attrNameLst>
                                          <p:attrName>style.visibility</p:attrName>
                                        </p:attrNameLst>
                                      </p:cBhvr>
                                      <p:to>
                                        <p:strVal val="visible"/>
                                      </p:to>
                                    </p:set>
                                    <p:animEffect transition="in" filter="wipe(up)">
                                      <p:cBhvr>
                                        <p:cTn id="208" dur="500"/>
                                        <p:tgtEl>
                                          <p:spTgt spid="230"/>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94"/>
                                        </p:tgtEl>
                                        <p:attrNameLst>
                                          <p:attrName>style.visibility</p:attrName>
                                        </p:attrNameLst>
                                      </p:cBhvr>
                                      <p:to>
                                        <p:strVal val="visible"/>
                                      </p:to>
                                    </p:set>
                                    <p:animEffect transition="in" filter="fade">
                                      <p:cBhvr>
                                        <p:cTn id="211" dur="500"/>
                                        <p:tgtEl>
                                          <p:spTgt spid="94"/>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96"/>
                                        </p:tgtEl>
                                        <p:attrNameLst>
                                          <p:attrName>style.visibility</p:attrName>
                                        </p:attrNameLst>
                                      </p:cBhvr>
                                      <p:to>
                                        <p:strVal val="visible"/>
                                      </p:to>
                                    </p:set>
                                    <p:animEffect transition="in" filter="fade">
                                      <p:cBhvr>
                                        <p:cTn id="214" dur="500"/>
                                        <p:tgtEl>
                                          <p:spTgt spid="96"/>
                                        </p:tgtEl>
                                      </p:cBhvr>
                                    </p:animEffect>
                                  </p:childTnLst>
                                </p:cTn>
                              </p:par>
                            </p:childTnLst>
                          </p:cTn>
                        </p:par>
                      </p:childTnLst>
                    </p:cTn>
                  </p:par>
                  <p:par>
                    <p:cTn id="215" fill="hold">
                      <p:stCondLst>
                        <p:cond delay="indefinite"/>
                      </p:stCondLst>
                      <p:childTnLst>
                        <p:par>
                          <p:cTn id="216" fill="hold">
                            <p:stCondLst>
                              <p:cond delay="0"/>
                            </p:stCondLst>
                            <p:childTnLst>
                              <p:par>
                                <p:cTn id="217" presetID="22" presetClass="entr" presetSubtype="1" fill="hold" grpId="0" nodeType="clickEffect">
                                  <p:stCondLst>
                                    <p:cond delay="0"/>
                                  </p:stCondLst>
                                  <p:childTnLst>
                                    <p:set>
                                      <p:cBhvr>
                                        <p:cTn id="218" dur="1" fill="hold">
                                          <p:stCondLst>
                                            <p:cond delay="0"/>
                                          </p:stCondLst>
                                        </p:cTn>
                                        <p:tgtEl>
                                          <p:spTgt spid="231"/>
                                        </p:tgtEl>
                                        <p:attrNameLst>
                                          <p:attrName>style.visibility</p:attrName>
                                        </p:attrNameLst>
                                      </p:cBhvr>
                                      <p:to>
                                        <p:strVal val="visible"/>
                                      </p:to>
                                    </p:set>
                                    <p:animEffect transition="in" filter="wipe(up)">
                                      <p:cBhvr>
                                        <p:cTn id="219" dur="500"/>
                                        <p:tgtEl>
                                          <p:spTgt spid="231"/>
                                        </p:tgtEl>
                                      </p:cBhvr>
                                    </p:animEffect>
                                  </p:childTnLst>
                                </p:cTn>
                              </p:par>
                              <p:par>
                                <p:cTn id="220" presetID="22" presetClass="entr" presetSubtype="1" fill="hold" grpId="0" nodeType="withEffect">
                                  <p:stCondLst>
                                    <p:cond delay="0"/>
                                  </p:stCondLst>
                                  <p:childTnLst>
                                    <p:set>
                                      <p:cBhvr>
                                        <p:cTn id="221" dur="1" fill="hold">
                                          <p:stCondLst>
                                            <p:cond delay="0"/>
                                          </p:stCondLst>
                                        </p:cTn>
                                        <p:tgtEl>
                                          <p:spTgt spid="232"/>
                                        </p:tgtEl>
                                        <p:attrNameLst>
                                          <p:attrName>style.visibility</p:attrName>
                                        </p:attrNameLst>
                                      </p:cBhvr>
                                      <p:to>
                                        <p:strVal val="visible"/>
                                      </p:to>
                                    </p:set>
                                    <p:animEffect transition="in" filter="wipe(up)">
                                      <p:cBhvr>
                                        <p:cTn id="222" dur="500"/>
                                        <p:tgtEl>
                                          <p:spTgt spid="232"/>
                                        </p:tgtEl>
                                      </p:cBhvr>
                                    </p:animEffect>
                                  </p:childTnLst>
                                </p:cTn>
                              </p:par>
                              <p:par>
                                <p:cTn id="223" presetID="22" presetClass="entr" presetSubtype="1" fill="hold" grpId="0" nodeType="withEffect">
                                  <p:stCondLst>
                                    <p:cond delay="0"/>
                                  </p:stCondLst>
                                  <p:childTnLst>
                                    <p:set>
                                      <p:cBhvr>
                                        <p:cTn id="224" dur="1" fill="hold">
                                          <p:stCondLst>
                                            <p:cond delay="0"/>
                                          </p:stCondLst>
                                        </p:cTn>
                                        <p:tgtEl>
                                          <p:spTgt spid="233"/>
                                        </p:tgtEl>
                                        <p:attrNameLst>
                                          <p:attrName>style.visibility</p:attrName>
                                        </p:attrNameLst>
                                      </p:cBhvr>
                                      <p:to>
                                        <p:strVal val="visible"/>
                                      </p:to>
                                    </p:set>
                                    <p:animEffect transition="in" filter="wipe(up)">
                                      <p:cBhvr>
                                        <p:cTn id="225" dur="500"/>
                                        <p:tgtEl>
                                          <p:spTgt spid="233"/>
                                        </p:tgtEl>
                                      </p:cBhvr>
                                    </p:animEffect>
                                  </p:childTnLst>
                                </p:cTn>
                              </p:par>
                              <p:par>
                                <p:cTn id="226" presetID="22" presetClass="entr" presetSubtype="1" fill="hold" grpId="0" nodeType="withEffect">
                                  <p:stCondLst>
                                    <p:cond delay="0"/>
                                  </p:stCondLst>
                                  <p:childTnLst>
                                    <p:set>
                                      <p:cBhvr>
                                        <p:cTn id="227" dur="1" fill="hold">
                                          <p:stCondLst>
                                            <p:cond delay="0"/>
                                          </p:stCondLst>
                                        </p:cTn>
                                        <p:tgtEl>
                                          <p:spTgt spid="234"/>
                                        </p:tgtEl>
                                        <p:attrNameLst>
                                          <p:attrName>style.visibility</p:attrName>
                                        </p:attrNameLst>
                                      </p:cBhvr>
                                      <p:to>
                                        <p:strVal val="visible"/>
                                      </p:to>
                                    </p:set>
                                    <p:animEffect transition="in" filter="wipe(up)">
                                      <p:cBhvr>
                                        <p:cTn id="228" dur="500"/>
                                        <p:tgtEl>
                                          <p:spTgt spid="234"/>
                                        </p:tgtEl>
                                      </p:cBhvr>
                                    </p:animEffect>
                                  </p:childTnLst>
                                </p:cTn>
                              </p:par>
                              <p:par>
                                <p:cTn id="229" presetID="22" presetClass="entr" presetSubtype="1" fill="hold" nodeType="withEffect">
                                  <p:stCondLst>
                                    <p:cond delay="0"/>
                                  </p:stCondLst>
                                  <p:childTnLst>
                                    <p:set>
                                      <p:cBhvr>
                                        <p:cTn id="230" dur="1" fill="hold">
                                          <p:stCondLst>
                                            <p:cond delay="0"/>
                                          </p:stCondLst>
                                        </p:cTn>
                                        <p:tgtEl>
                                          <p:spTgt spid="235"/>
                                        </p:tgtEl>
                                        <p:attrNameLst>
                                          <p:attrName>style.visibility</p:attrName>
                                        </p:attrNameLst>
                                      </p:cBhvr>
                                      <p:to>
                                        <p:strVal val="visible"/>
                                      </p:to>
                                    </p:set>
                                    <p:animEffect transition="in" filter="wipe(up)">
                                      <p:cBhvr>
                                        <p:cTn id="231" dur="500"/>
                                        <p:tgtEl>
                                          <p:spTgt spid="235"/>
                                        </p:tgtEl>
                                      </p:cBhvr>
                                    </p:animEffect>
                                  </p:childTnLst>
                                </p:cTn>
                              </p:par>
                              <p:par>
                                <p:cTn id="232" presetID="22" presetClass="entr" presetSubtype="1" fill="hold" nodeType="withEffect">
                                  <p:stCondLst>
                                    <p:cond delay="0"/>
                                  </p:stCondLst>
                                  <p:childTnLst>
                                    <p:set>
                                      <p:cBhvr>
                                        <p:cTn id="233" dur="1" fill="hold">
                                          <p:stCondLst>
                                            <p:cond delay="0"/>
                                          </p:stCondLst>
                                        </p:cTn>
                                        <p:tgtEl>
                                          <p:spTgt spid="236"/>
                                        </p:tgtEl>
                                        <p:attrNameLst>
                                          <p:attrName>style.visibility</p:attrName>
                                        </p:attrNameLst>
                                      </p:cBhvr>
                                      <p:to>
                                        <p:strVal val="visible"/>
                                      </p:to>
                                    </p:set>
                                    <p:animEffect transition="in" filter="wipe(up)">
                                      <p:cBhvr>
                                        <p:cTn id="234" dur="500"/>
                                        <p:tgtEl>
                                          <p:spTgt spid="236"/>
                                        </p:tgtEl>
                                      </p:cBhvr>
                                    </p:animEffect>
                                  </p:childTnLst>
                                </p:cTn>
                              </p:par>
                              <p:par>
                                <p:cTn id="235" presetID="22" presetClass="entr" presetSubtype="1" fill="hold" nodeType="withEffect">
                                  <p:stCondLst>
                                    <p:cond delay="0"/>
                                  </p:stCondLst>
                                  <p:childTnLst>
                                    <p:set>
                                      <p:cBhvr>
                                        <p:cTn id="236" dur="1" fill="hold">
                                          <p:stCondLst>
                                            <p:cond delay="0"/>
                                          </p:stCondLst>
                                        </p:cTn>
                                        <p:tgtEl>
                                          <p:spTgt spid="237"/>
                                        </p:tgtEl>
                                        <p:attrNameLst>
                                          <p:attrName>style.visibility</p:attrName>
                                        </p:attrNameLst>
                                      </p:cBhvr>
                                      <p:to>
                                        <p:strVal val="visible"/>
                                      </p:to>
                                    </p:set>
                                    <p:animEffect transition="in" filter="wipe(up)">
                                      <p:cBhvr>
                                        <p:cTn id="237" dur="500"/>
                                        <p:tgtEl>
                                          <p:spTgt spid="237"/>
                                        </p:tgtEl>
                                      </p:cBhvr>
                                    </p:animEffect>
                                  </p:childTnLst>
                                </p:cTn>
                              </p:par>
                              <p:par>
                                <p:cTn id="238" presetID="22" presetClass="entr" presetSubtype="1" fill="hold" nodeType="withEffect">
                                  <p:stCondLst>
                                    <p:cond delay="0"/>
                                  </p:stCondLst>
                                  <p:childTnLst>
                                    <p:set>
                                      <p:cBhvr>
                                        <p:cTn id="239" dur="1" fill="hold">
                                          <p:stCondLst>
                                            <p:cond delay="0"/>
                                          </p:stCondLst>
                                        </p:cTn>
                                        <p:tgtEl>
                                          <p:spTgt spid="238"/>
                                        </p:tgtEl>
                                        <p:attrNameLst>
                                          <p:attrName>style.visibility</p:attrName>
                                        </p:attrNameLst>
                                      </p:cBhvr>
                                      <p:to>
                                        <p:strVal val="visible"/>
                                      </p:to>
                                    </p:set>
                                    <p:animEffect transition="in" filter="wipe(up)">
                                      <p:cBhvr>
                                        <p:cTn id="240" dur="500"/>
                                        <p:tgtEl>
                                          <p:spTgt spid="238"/>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88"/>
                                        </p:tgtEl>
                                        <p:attrNameLst>
                                          <p:attrName>style.visibility</p:attrName>
                                        </p:attrNameLst>
                                      </p:cBhvr>
                                      <p:to>
                                        <p:strVal val="visible"/>
                                      </p:to>
                                    </p:set>
                                    <p:animEffect transition="in" filter="fade">
                                      <p:cBhvr>
                                        <p:cTn id="243" dur="500"/>
                                        <p:tgtEl>
                                          <p:spTgt spid="88"/>
                                        </p:tgtEl>
                                      </p:cBhvr>
                                    </p:animEffect>
                                  </p:childTnLst>
                                </p:cTn>
                              </p:par>
                              <p:par>
                                <p:cTn id="244" presetID="10" presetClass="entr" presetSubtype="0" fill="hold" grpId="0" nodeType="withEffect">
                                  <p:stCondLst>
                                    <p:cond delay="0"/>
                                  </p:stCondLst>
                                  <p:childTnLst>
                                    <p:set>
                                      <p:cBhvr>
                                        <p:cTn id="245" dur="1" fill="hold">
                                          <p:stCondLst>
                                            <p:cond delay="0"/>
                                          </p:stCondLst>
                                        </p:cTn>
                                        <p:tgtEl>
                                          <p:spTgt spid="89"/>
                                        </p:tgtEl>
                                        <p:attrNameLst>
                                          <p:attrName>style.visibility</p:attrName>
                                        </p:attrNameLst>
                                      </p:cBhvr>
                                      <p:to>
                                        <p:strVal val="visible"/>
                                      </p:to>
                                    </p:set>
                                    <p:animEffect transition="in" filter="fade">
                                      <p:cBhvr>
                                        <p:cTn id="246" dur="500"/>
                                        <p:tgtEl>
                                          <p:spTgt spid="89"/>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91"/>
                                        </p:tgtEl>
                                        <p:attrNameLst>
                                          <p:attrName>style.visibility</p:attrName>
                                        </p:attrNameLst>
                                      </p:cBhvr>
                                      <p:to>
                                        <p:strVal val="visible"/>
                                      </p:to>
                                    </p:set>
                                    <p:animEffect transition="in" filter="fade">
                                      <p:cBhvr>
                                        <p:cTn id="249" dur="500"/>
                                        <p:tgtEl>
                                          <p:spTgt spid="91"/>
                                        </p:tgtEl>
                                      </p:cBhvr>
                                    </p:animEffect>
                                  </p:childTnLst>
                                </p:cTn>
                              </p:par>
                            </p:childTnLst>
                          </p:cTn>
                        </p:par>
                        <p:par>
                          <p:cTn id="250" fill="hold">
                            <p:stCondLst>
                              <p:cond delay="500"/>
                            </p:stCondLst>
                            <p:childTnLst>
                              <p:par>
                                <p:cTn id="251" presetID="22" presetClass="entr" presetSubtype="1" fill="hold" grpId="0" nodeType="afterEffect">
                                  <p:stCondLst>
                                    <p:cond delay="0"/>
                                  </p:stCondLst>
                                  <p:childTnLst>
                                    <p:set>
                                      <p:cBhvr>
                                        <p:cTn id="252" dur="1" fill="hold">
                                          <p:stCondLst>
                                            <p:cond delay="0"/>
                                          </p:stCondLst>
                                        </p:cTn>
                                        <p:tgtEl>
                                          <p:spTgt spid="243"/>
                                        </p:tgtEl>
                                        <p:attrNameLst>
                                          <p:attrName>style.visibility</p:attrName>
                                        </p:attrNameLst>
                                      </p:cBhvr>
                                      <p:to>
                                        <p:strVal val="visible"/>
                                      </p:to>
                                    </p:set>
                                    <p:animEffect transition="in" filter="wipe(up)">
                                      <p:cBhvr>
                                        <p:cTn id="253" dur="500"/>
                                        <p:tgtEl>
                                          <p:spTgt spid="243"/>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244"/>
                                        </p:tgtEl>
                                        <p:attrNameLst>
                                          <p:attrName>style.visibility</p:attrName>
                                        </p:attrNameLst>
                                      </p:cBhvr>
                                      <p:to>
                                        <p:strVal val="visible"/>
                                      </p:to>
                                    </p:set>
                                    <p:animEffect transition="in" filter="wipe(up)">
                                      <p:cBhvr>
                                        <p:cTn id="256" dur="500"/>
                                        <p:tgtEl>
                                          <p:spTgt spid="244"/>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245"/>
                                        </p:tgtEl>
                                        <p:attrNameLst>
                                          <p:attrName>style.visibility</p:attrName>
                                        </p:attrNameLst>
                                      </p:cBhvr>
                                      <p:to>
                                        <p:strVal val="visible"/>
                                      </p:to>
                                    </p:set>
                                    <p:animEffect transition="in" filter="wipe(up)">
                                      <p:cBhvr>
                                        <p:cTn id="259" dur="500"/>
                                        <p:tgtEl>
                                          <p:spTgt spid="245"/>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246"/>
                                        </p:tgtEl>
                                        <p:attrNameLst>
                                          <p:attrName>style.visibility</p:attrName>
                                        </p:attrNameLst>
                                      </p:cBhvr>
                                      <p:to>
                                        <p:strVal val="visible"/>
                                      </p:to>
                                    </p:set>
                                    <p:animEffect transition="in" filter="wipe(up)">
                                      <p:cBhvr>
                                        <p:cTn id="262" dur="500"/>
                                        <p:tgtEl>
                                          <p:spTgt spid="246"/>
                                        </p:tgtEl>
                                      </p:cBhvr>
                                    </p:animEffect>
                                  </p:childTnLst>
                                </p:cTn>
                              </p:par>
                              <p:par>
                                <p:cTn id="263" presetID="22" presetClass="entr" presetSubtype="1" fill="hold" nodeType="withEffect">
                                  <p:stCondLst>
                                    <p:cond delay="0"/>
                                  </p:stCondLst>
                                  <p:childTnLst>
                                    <p:set>
                                      <p:cBhvr>
                                        <p:cTn id="264" dur="1" fill="hold">
                                          <p:stCondLst>
                                            <p:cond delay="0"/>
                                          </p:stCondLst>
                                        </p:cTn>
                                        <p:tgtEl>
                                          <p:spTgt spid="247"/>
                                        </p:tgtEl>
                                        <p:attrNameLst>
                                          <p:attrName>style.visibility</p:attrName>
                                        </p:attrNameLst>
                                      </p:cBhvr>
                                      <p:to>
                                        <p:strVal val="visible"/>
                                      </p:to>
                                    </p:set>
                                    <p:animEffect transition="in" filter="wipe(up)">
                                      <p:cBhvr>
                                        <p:cTn id="265" dur="500"/>
                                        <p:tgtEl>
                                          <p:spTgt spid="247"/>
                                        </p:tgtEl>
                                      </p:cBhvr>
                                    </p:animEffect>
                                  </p:childTnLst>
                                </p:cTn>
                              </p:par>
                              <p:par>
                                <p:cTn id="266" presetID="22" presetClass="entr" presetSubtype="1" fill="hold" nodeType="withEffect">
                                  <p:stCondLst>
                                    <p:cond delay="0"/>
                                  </p:stCondLst>
                                  <p:childTnLst>
                                    <p:set>
                                      <p:cBhvr>
                                        <p:cTn id="267" dur="1" fill="hold">
                                          <p:stCondLst>
                                            <p:cond delay="0"/>
                                          </p:stCondLst>
                                        </p:cTn>
                                        <p:tgtEl>
                                          <p:spTgt spid="248"/>
                                        </p:tgtEl>
                                        <p:attrNameLst>
                                          <p:attrName>style.visibility</p:attrName>
                                        </p:attrNameLst>
                                      </p:cBhvr>
                                      <p:to>
                                        <p:strVal val="visible"/>
                                      </p:to>
                                    </p:set>
                                    <p:animEffect transition="in" filter="wipe(up)">
                                      <p:cBhvr>
                                        <p:cTn id="268" dur="500"/>
                                        <p:tgtEl>
                                          <p:spTgt spid="248"/>
                                        </p:tgtEl>
                                      </p:cBhvr>
                                    </p:animEffect>
                                  </p:childTnLst>
                                </p:cTn>
                              </p:par>
                              <p:par>
                                <p:cTn id="269" presetID="22" presetClass="entr" presetSubtype="1" fill="hold" nodeType="withEffect">
                                  <p:stCondLst>
                                    <p:cond delay="0"/>
                                  </p:stCondLst>
                                  <p:childTnLst>
                                    <p:set>
                                      <p:cBhvr>
                                        <p:cTn id="270" dur="1" fill="hold">
                                          <p:stCondLst>
                                            <p:cond delay="0"/>
                                          </p:stCondLst>
                                        </p:cTn>
                                        <p:tgtEl>
                                          <p:spTgt spid="249"/>
                                        </p:tgtEl>
                                        <p:attrNameLst>
                                          <p:attrName>style.visibility</p:attrName>
                                        </p:attrNameLst>
                                      </p:cBhvr>
                                      <p:to>
                                        <p:strVal val="visible"/>
                                      </p:to>
                                    </p:set>
                                    <p:animEffect transition="in" filter="wipe(up)">
                                      <p:cBhvr>
                                        <p:cTn id="271" dur="500"/>
                                        <p:tgtEl>
                                          <p:spTgt spid="249"/>
                                        </p:tgtEl>
                                      </p:cBhvr>
                                    </p:animEffect>
                                  </p:childTnLst>
                                </p:cTn>
                              </p:par>
                              <p:par>
                                <p:cTn id="272" presetID="22" presetClass="entr" presetSubtype="1" fill="hold" nodeType="withEffect">
                                  <p:stCondLst>
                                    <p:cond delay="0"/>
                                  </p:stCondLst>
                                  <p:childTnLst>
                                    <p:set>
                                      <p:cBhvr>
                                        <p:cTn id="273" dur="1" fill="hold">
                                          <p:stCondLst>
                                            <p:cond delay="0"/>
                                          </p:stCondLst>
                                        </p:cTn>
                                        <p:tgtEl>
                                          <p:spTgt spid="250"/>
                                        </p:tgtEl>
                                        <p:attrNameLst>
                                          <p:attrName>style.visibility</p:attrName>
                                        </p:attrNameLst>
                                      </p:cBhvr>
                                      <p:to>
                                        <p:strVal val="visible"/>
                                      </p:to>
                                    </p:set>
                                    <p:animEffect transition="in" filter="wipe(up)">
                                      <p:cBhvr>
                                        <p:cTn id="274" dur="500"/>
                                        <p:tgtEl>
                                          <p:spTgt spid="250"/>
                                        </p:tgtEl>
                                      </p:cBhvr>
                                    </p:animEffect>
                                  </p:childTnLst>
                                </p:cTn>
                              </p:par>
                              <p:par>
                                <p:cTn id="275" presetID="10" presetClass="entr" presetSubtype="0" fill="hold" grpId="0" nodeType="withEffect">
                                  <p:stCondLst>
                                    <p:cond delay="0"/>
                                  </p:stCondLst>
                                  <p:childTnLst>
                                    <p:set>
                                      <p:cBhvr>
                                        <p:cTn id="276" dur="1" fill="hold">
                                          <p:stCondLst>
                                            <p:cond delay="0"/>
                                          </p:stCondLst>
                                        </p:cTn>
                                        <p:tgtEl>
                                          <p:spTgt spid="63"/>
                                        </p:tgtEl>
                                        <p:attrNameLst>
                                          <p:attrName>style.visibility</p:attrName>
                                        </p:attrNameLst>
                                      </p:cBhvr>
                                      <p:to>
                                        <p:strVal val="visible"/>
                                      </p:to>
                                    </p:set>
                                    <p:animEffect transition="in" filter="fade">
                                      <p:cBhvr>
                                        <p:cTn id="277" dur="500"/>
                                        <p:tgtEl>
                                          <p:spTgt spid="63"/>
                                        </p:tgtEl>
                                      </p:cBhvr>
                                    </p:animEffect>
                                  </p:childTnLst>
                                </p:cTn>
                              </p:par>
                              <p:par>
                                <p:cTn id="278" presetID="10" presetClass="entr" presetSubtype="0" fill="hold" grpId="0" nodeType="withEffect">
                                  <p:stCondLst>
                                    <p:cond delay="0"/>
                                  </p:stCondLst>
                                  <p:childTnLst>
                                    <p:set>
                                      <p:cBhvr>
                                        <p:cTn id="279" dur="1" fill="hold">
                                          <p:stCondLst>
                                            <p:cond delay="0"/>
                                          </p:stCondLst>
                                        </p:cTn>
                                        <p:tgtEl>
                                          <p:spTgt spid="65"/>
                                        </p:tgtEl>
                                        <p:attrNameLst>
                                          <p:attrName>style.visibility</p:attrName>
                                        </p:attrNameLst>
                                      </p:cBhvr>
                                      <p:to>
                                        <p:strVal val="visible"/>
                                      </p:to>
                                    </p:set>
                                    <p:animEffect transition="in" filter="fade">
                                      <p:cBhvr>
                                        <p:cTn id="280" dur="500"/>
                                        <p:tgtEl>
                                          <p:spTgt spid="65"/>
                                        </p:tgtEl>
                                      </p:cBhvr>
                                    </p:animEffect>
                                  </p:childTnLst>
                                </p:cTn>
                              </p:par>
                            </p:childTnLst>
                          </p:cTn>
                        </p:par>
                        <p:par>
                          <p:cTn id="281" fill="hold">
                            <p:stCondLst>
                              <p:cond delay="1000"/>
                            </p:stCondLst>
                            <p:childTnLst>
                              <p:par>
                                <p:cTn id="282" presetID="22" presetClass="entr" presetSubtype="1" fill="hold" grpId="0" nodeType="afterEffect">
                                  <p:stCondLst>
                                    <p:cond delay="0"/>
                                  </p:stCondLst>
                                  <p:childTnLst>
                                    <p:set>
                                      <p:cBhvr>
                                        <p:cTn id="283" dur="1" fill="hold">
                                          <p:stCondLst>
                                            <p:cond delay="0"/>
                                          </p:stCondLst>
                                        </p:cTn>
                                        <p:tgtEl>
                                          <p:spTgt spid="260"/>
                                        </p:tgtEl>
                                        <p:attrNameLst>
                                          <p:attrName>style.visibility</p:attrName>
                                        </p:attrNameLst>
                                      </p:cBhvr>
                                      <p:to>
                                        <p:strVal val="visible"/>
                                      </p:to>
                                    </p:set>
                                    <p:animEffect transition="in" filter="wipe(up)">
                                      <p:cBhvr>
                                        <p:cTn id="284" dur="500"/>
                                        <p:tgtEl>
                                          <p:spTgt spid="260"/>
                                        </p:tgtEl>
                                      </p:cBhvr>
                                    </p:animEffect>
                                  </p:childTnLst>
                                </p:cTn>
                              </p:par>
                              <p:par>
                                <p:cTn id="285" presetID="22" presetClass="entr" presetSubtype="1" fill="hold" grpId="0" nodeType="withEffect">
                                  <p:stCondLst>
                                    <p:cond delay="0"/>
                                  </p:stCondLst>
                                  <p:childTnLst>
                                    <p:set>
                                      <p:cBhvr>
                                        <p:cTn id="286" dur="1" fill="hold">
                                          <p:stCondLst>
                                            <p:cond delay="0"/>
                                          </p:stCondLst>
                                        </p:cTn>
                                        <p:tgtEl>
                                          <p:spTgt spid="261"/>
                                        </p:tgtEl>
                                        <p:attrNameLst>
                                          <p:attrName>style.visibility</p:attrName>
                                        </p:attrNameLst>
                                      </p:cBhvr>
                                      <p:to>
                                        <p:strVal val="visible"/>
                                      </p:to>
                                    </p:set>
                                    <p:animEffect transition="in" filter="wipe(up)">
                                      <p:cBhvr>
                                        <p:cTn id="287" dur="500"/>
                                        <p:tgtEl>
                                          <p:spTgt spid="261"/>
                                        </p:tgtEl>
                                      </p:cBhvr>
                                    </p:animEffect>
                                  </p:childTnLst>
                                </p:cTn>
                              </p:par>
                              <p:par>
                                <p:cTn id="288" presetID="22" presetClass="entr" presetSubtype="1" fill="hold" grpId="0" nodeType="withEffect">
                                  <p:stCondLst>
                                    <p:cond delay="0"/>
                                  </p:stCondLst>
                                  <p:childTnLst>
                                    <p:set>
                                      <p:cBhvr>
                                        <p:cTn id="289" dur="1" fill="hold">
                                          <p:stCondLst>
                                            <p:cond delay="0"/>
                                          </p:stCondLst>
                                        </p:cTn>
                                        <p:tgtEl>
                                          <p:spTgt spid="262"/>
                                        </p:tgtEl>
                                        <p:attrNameLst>
                                          <p:attrName>style.visibility</p:attrName>
                                        </p:attrNameLst>
                                      </p:cBhvr>
                                      <p:to>
                                        <p:strVal val="visible"/>
                                      </p:to>
                                    </p:set>
                                    <p:animEffect transition="in" filter="wipe(up)">
                                      <p:cBhvr>
                                        <p:cTn id="290" dur="500"/>
                                        <p:tgtEl>
                                          <p:spTgt spid="262"/>
                                        </p:tgtEl>
                                      </p:cBhvr>
                                    </p:animEffect>
                                  </p:childTnLst>
                                </p:cTn>
                              </p:par>
                              <p:par>
                                <p:cTn id="291" presetID="22" presetClass="entr" presetSubtype="1" fill="hold" grpId="0" nodeType="withEffect">
                                  <p:stCondLst>
                                    <p:cond delay="0"/>
                                  </p:stCondLst>
                                  <p:childTnLst>
                                    <p:set>
                                      <p:cBhvr>
                                        <p:cTn id="292" dur="1" fill="hold">
                                          <p:stCondLst>
                                            <p:cond delay="0"/>
                                          </p:stCondLst>
                                        </p:cTn>
                                        <p:tgtEl>
                                          <p:spTgt spid="263"/>
                                        </p:tgtEl>
                                        <p:attrNameLst>
                                          <p:attrName>style.visibility</p:attrName>
                                        </p:attrNameLst>
                                      </p:cBhvr>
                                      <p:to>
                                        <p:strVal val="visible"/>
                                      </p:to>
                                    </p:set>
                                    <p:animEffect transition="in" filter="wipe(up)">
                                      <p:cBhvr>
                                        <p:cTn id="293" dur="500"/>
                                        <p:tgtEl>
                                          <p:spTgt spid="263"/>
                                        </p:tgtEl>
                                      </p:cBhvr>
                                    </p:animEffect>
                                  </p:childTnLst>
                                </p:cTn>
                              </p:par>
                              <p:par>
                                <p:cTn id="294" presetID="22" presetClass="entr" presetSubtype="1" fill="hold" nodeType="withEffect">
                                  <p:stCondLst>
                                    <p:cond delay="0"/>
                                  </p:stCondLst>
                                  <p:childTnLst>
                                    <p:set>
                                      <p:cBhvr>
                                        <p:cTn id="295" dur="1" fill="hold">
                                          <p:stCondLst>
                                            <p:cond delay="0"/>
                                          </p:stCondLst>
                                        </p:cTn>
                                        <p:tgtEl>
                                          <p:spTgt spid="264"/>
                                        </p:tgtEl>
                                        <p:attrNameLst>
                                          <p:attrName>style.visibility</p:attrName>
                                        </p:attrNameLst>
                                      </p:cBhvr>
                                      <p:to>
                                        <p:strVal val="visible"/>
                                      </p:to>
                                    </p:set>
                                    <p:animEffect transition="in" filter="wipe(up)">
                                      <p:cBhvr>
                                        <p:cTn id="296" dur="500"/>
                                        <p:tgtEl>
                                          <p:spTgt spid="264"/>
                                        </p:tgtEl>
                                      </p:cBhvr>
                                    </p:animEffect>
                                  </p:childTnLst>
                                </p:cTn>
                              </p:par>
                              <p:par>
                                <p:cTn id="297" presetID="22" presetClass="entr" presetSubtype="1" fill="hold" nodeType="withEffect">
                                  <p:stCondLst>
                                    <p:cond delay="0"/>
                                  </p:stCondLst>
                                  <p:childTnLst>
                                    <p:set>
                                      <p:cBhvr>
                                        <p:cTn id="298" dur="1" fill="hold">
                                          <p:stCondLst>
                                            <p:cond delay="0"/>
                                          </p:stCondLst>
                                        </p:cTn>
                                        <p:tgtEl>
                                          <p:spTgt spid="265"/>
                                        </p:tgtEl>
                                        <p:attrNameLst>
                                          <p:attrName>style.visibility</p:attrName>
                                        </p:attrNameLst>
                                      </p:cBhvr>
                                      <p:to>
                                        <p:strVal val="visible"/>
                                      </p:to>
                                    </p:set>
                                    <p:animEffect transition="in" filter="wipe(up)">
                                      <p:cBhvr>
                                        <p:cTn id="299" dur="500"/>
                                        <p:tgtEl>
                                          <p:spTgt spid="265"/>
                                        </p:tgtEl>
                                      </p:cBhvr>
                                    </p:animEffect>
                                  </p:childTnLst>
                                </p:cTn>
                              </p:par>
                              <p:par>
                                <p:cTn id="300" presetID="22" presetClass="entr" presetSubtype="1" fill="hold" nodeType="withEffect">
                                  <p:stCondLst>
                                    <p:cond delay="0"/>
                                  </p:stCondLst>
                                  <p:childTnLst>
                                    <p:set>
                                      <p:cBhvr>
                                        <p:cTn id="301" dur="1" fill="hold">
                                          <p:stCondLst>
                                            <p:cond delay="0"/>
                                          </p:stCondLst>
                                        </p:cTn>
                                        <p:tgtEl>
                                          <p:spTgt spid="266"/>
                                        </p:tgtEl>
                                        <p:attrNameLst>
                                          <p:attrName>style.visibility</p:attrName>
                                        </p:attrNameLst>
                                      </p:cBhvr>
                                      <p:to>
                                        <p:strVal val="visible"/>
                                      </p:to>
                                    </p:set>
                                    <p:animEffect transition="in" filter="wipe(up)">
                                      <p:cBhvr>
                                        <p:cTn id="302" dur="500"/>
                                        <p:tgtEl>
                                          <p:spTgt spid="266"/>
                                        </p:tgtEl>
                                      </p:cBhvr>
                                    </p:animEffect>
                                  </p:childTnLst>
                                </p:cTn>
                              </p:par>
                              <p:par>
                                <p:cTn id="303" presetID="22" presetClass="entr" presetSubtype="1" fill="hold" nodeType="withEffect">
                                  <p:stCondLst>
                                    <p:cond delay="0"/>
                                  </p:stCondLst>
                                  <p:childTnLst>
                                    <p:set>
                                      <p:cBhvr>
                                        <p:cTn id="304" dur="1" fill="hold">
                                          <p:stCondLst>
                                            <p:cond delay="0"/>
                                          </p:stCondLst>
                                        </p:cTn>
                                        <p:tgtEl>
                                          <p:spTgt spid="267"/>
                                        </p:tgtEl>
                                        <p:attrNameLst>
                                          <p:attrName>style.visibility</p:attrName>
                                        </p:attrNameLst>
                                      </p:cBhvr>
                                      <p:to>
                                        <p:strVal val="visible"/>
                                      </p:to>
                                    </p:set>
                                    <p:animEffect transition="in" filter="wipe(up)">
                                      <p:cBhvr>
                                        <p:cTn id="305" dur="500"/>
                                        <p:tgtEl>
                                          <p:spTgt spid="267"/>
                                        </p:tgtEl>
                                      </p:cBhvr>
                                    </p:animEffect>
                                  </p:childTnLst>
                                </p:cTn>
                              </p:par>
                              <p:par>
                                <p:cTn id="306" presetID="10" presetClass="entr" presetSubtype="0" fill="hold" grpId="0" nodeType="withEffect">
                                  <p:stCondLst>
                                    <p:cond delay="0"/>
                                  </p:stCondLst>
                                  <p:childTnLst>
                                    <p:set>
                                      <p:cBhvr>
                                        <p:cTn id="307" dur="1" fill="hold">
                                          <p:stCondLst>
                                            <p:cond delay="0"/>
                                          </p:stCondLst>
                                        </p:cTn>
                                        <p:tgtEl>
                                          <p:spTgt spid="80"/>
                                        </p:tgtEl>
                                        <p:attrNameLst>
                                          <p:attrName>style.visibility</p:attrName>
                                        </p:attrNameLst>
                                      </p:cBhvr>
                                      <p:to>
                                        <p:strVal val="visible"/>
                                      </p:to>
                                    </p:set>
                                    <p:animEffect transition="in" filter="fade">
                                      <p:cBhvr>
                                        <p:cTn id="308" dur="500"/>
                                        <p:tgtEl>
                                          <p:spTgt spid="80"/>
                                        </p:tgtEl>
                                      </p:cBhvr>
                                    </p:animEffect>
                                  </p:childTnLst>
                                </p:cTn>
                              </p:par>
                              <p:par>
                                <p:cTn id="309" presetID="10" presetClass="entr" presetSubtype="0" fill="hold" grpId="0" nodeType="withEffect">
                                  <p:stCondLst>
                                    <p:cond delay="0"/>
                                  </p:stCondLst>
                                  <p:childTnLst>
                                    <p:set>
                                      <p:cBhvr>
                                        <p:cTn id="310" dur="1" fill="hold">
                                          <p:stCondLst>
                                            <p:cond delay="0"/>
                                          </p:stCondLst>
                                        </p:cTn>
                                        <p:tgtEl>
                                          <p:spTgt spid="78"/>
                                        </p:tgtEl>
                                        <p:attrNameLst>
                                          <p:attrName>style.visibility</p:attrName>
                                        </p:attrNameLst>
                                      </p:cBhvr>
                                      <p:to>
                                        <p:strVal val="visible"/>
                                      </p:to>
                                    </p:set>
                                    <p:animEffect transition="in" filter="fade">
                                      <p:cBhvr>
                                        <p:cTn id="311" dur="500"/>
                                        <p:tgtEl>
                                          <p:spTgt spid="78"/>
                                        </p:tgtEl>
                                      </p:cBhvr>
                                    </p:animEffect>
                                  </p:childTnLst>
                                </p:cTn>
                              </p:par>
                            </p:childTnLst>
                          </p:cTn>
                        </p:par>
                        <p:par>
                          <p:cTn id="312" fill="hold">
                            <p:stCondLst>
                              <p:cond delay="1500"/>
                            </p:stCondLst>
                            <p:childTnLst>
                              <p:par>
                                <p:cTn id="313" presetID="22" presetClass="entr" presetSubtype="1" fill="hold" grpId="0" nodeType="afterEffect">
                                  <p:stCondLst>
                                    <p:cond delay="0"/>
                                  </p:stCondLst>
                                  <p:childTnLst>
                                    <p:set>
                                      <p:cBhvr>
                                        <p:cTn id="314" dur="1" fill="hold">
                                          <p:stCondLst>
                                            <p:cond delay="0"/>
                                          </p:stCondLst>
                                        </p:cTn>
                                        <p:tgtEl>
                                          <p:spTgt spid="325"/>
                                        </p:tgtEl>
                                        <p:attrNameLst>
                                          <p:attrName>style.visibility</p:attrName>
                                        </p:attrNameLst>
                                      </p:cBhvr>
                                      <p:to>
                                        <p:strVal val="visible"/>
                                      </p:to>
                                    </p:set>
                                    <p:animEffect transition="in" filter="wipe(up)">
                                      <p:cBhvr>
                                        <p:cTn id="315" dur="500"/>
                                        <p:tgtEl>
                                          <p:spTgt spid="325"/>
                                        </p:tgtEl>
                                      </p:cBhvr>
                                    </p:animEffect>
                                  </p:childTnLst>
                                </p:cTn>
                              </p:par>
                              <p:par>
                                <p:cTn id="316" presetID="22" presetClass="entr" presetSubtype="1" fill="hold" grpId="0" nodeType="withEffect">
                                  <p:stCondLst>
                                    <p:cond delay="0"/>
                                  </p:stCondLst>
                                  <p:childTnLst>
                                    <p:set>
                                      <p:cBhvr>
                                        <p:cTn id="317" dur="1" fill="hold">
                                          <p:stCondLst>
                                            <p:cond delay="0"/>
                                          </p:stCondLst>
                                        </p:cTn>
                                        <p:tgtEl>
                                          <p:spTgt spid="326"/>
                                        </p:tgtEl>
                                        <p:attrNameLst>
                                          <p:attrName>style.visibility</p:attrName>
                                        </p:attrNameLst>
                                      </p:cBhvr>
                                      <p:to>
                                        <p:strVal val="visible"/>
                                      </p:to>
                                    </p:set>
                                    <p:animEffect transition="in" filter="wipe(up)">
                                      <p:cBhvr>
                                        <p:cTn id="318" dur="500"/>
                                        <p:tgtEl>
                                          <p:spTgt spid="326"/>
                                        </p:tgtEl>
                                      </p:cBhvr>
                                    </p:animEffect>
                                  </p:childTnLst>
                                </p:cTn>
                              </p:par>
                              <p:par>
                                <p:cTn id="319" presetID="22" presetClass="entr" presetSubtype="1" fill="hold" grpId="0" nodeType="withEffect">
                                  <p:stCondLst>
                                    <p:cond delay="0"/>
                                  </p:stCondLst>
                                  <p:childTnLst>
                                    <p:set>
                                      <p:cBhvr>
                                        <p:cTn id="320" dur="1" fill="hold">
                                          <p:stCondLst>
                                            <p:cond delay="0"/>
                                          </p:stCondLst>
                                        </p:cTn>
                                        <p:tgtEl>
                                          <p:spTgt spid="327"/>
                                        </p:tgtEl>
                                        <p:attrNameLst>
                                          <p:attrName>style.visibility</p:attrName>
                                        </p:attrNameLst>
                                      </p:cBhvr>
                                      <p:to>
                                        <p:strVal val="visible"/>
                                      </p:to>
                                    </p:set>
                                    <p:animEffect transition="in" filter="wipe(up)">
                                      <p:cBhvr>
                                        <p:cTn id="321" dur="500"/>
                                        <p:tgtEl>
                                          <p:spTgt spid="327"/>
                                        </p:tgtEl>
                                      </p:cBhvr>
                                    </p:animEffect>
                                  </p:childTnLst>
                                </p:cTn>
                              </p:par>
                              <p:par>
                                <p:cTn id="322" presetID="22" presetClass="entr" presetSubtype="1" fill="hold" grpId="0" nodeType="withEffect">
                                  <p:stCondLst>
                                    <p:cond delay="0"/>
                                  </p:stCondLst>
                                  <p:childTnLst>
                                    <p:set>
                                      <p:cBhvr>
                                        <p:cTn id="323" dur="1" fill="hold">
                                          <p:stCondLst>
                                            <p:cond delay="0"/>
                                          </p:stCondLst>
                                        </p:cTn>
                                        <p:tgtEl>
                                          <p:spTgt spid="328"/>
                                        </p:tgtEl>
                                        <p:attrNameLst>
                                          <p:attrName>style.visibility</p:attrName>
                                        </p:attrNameLst>
                                      </p:cBhvr>
                                      <p:to>
                                        <p:strVal val="visible"/>
                                      </p:to>
                                    </p:set>
                                    <p:animEffect transition="in" filter="wipe(up)">
                                      <p:cBhvr>
                                        <p:cTn id="324" dur="500"/>
                                        <p:tgtEl>
                                          <p:spTgt spid="328"/>
                                        </p:tgtEl>
                                      </p:cBhvr>
                                    </p:animEffect>
                                  </p:childTnLst>
                                </p:cTn>
                              </p:par>
                              <p:par>
                                <p:cTn id="325" presetID="22" presetClass="entr" presetSubtype="1" fill="hold" nodeType="withEffect">
                                  <p:stCondLst>
                                    <p:cond delay="0"/>
                                  </p:stCondLst>
                                  <p:childTnLst>
                                    <p:set>
                                      <p:cBhvr>
                                        <p:cTn id="326" dur="1" fill="hold">
                                          <p:stCondLst>
                                            <p:cond delay="0"/>
                                          </p:stCondLst>
                                        </p:cTn>
                                        <p:tgtEl>
                                          <p:spTgt spid="329"/>
                                        </p:tgtEl>
                                        <p:attrNameLst>
                                          <p:attrName>style.visibility</p:attrName>
                                        </p:attrNameLst>
                                      </p:cBhvr>
                                      <p:to>
                                        <p:strVal val="visible"/>
                                      </p:to>
                                    </p:set>
                                    <p:animEffect transition="in" filter="wipe(up)">
                                      <p:cBhvr>
                                        <p:cTn id="327" dur="500"/>
                                        <p:tgtEl>
                                          <p:spTgt spid="329"/>
                                        </p:tgtEl>
                                      </p:cBhvr>
                                    </p:animEffect>
                                  </p:childTnLst>
                                </p:cTn>
                              </p:par>
                              <p:par>
                                <p:cTn id="328" presetID="22" presetClass="entr" presetSubtype="1" fill="hold" nodeType="withEffect">
                                  <p:stCondLst>
                                    <p:cond delay="0"/>
                                  </p:stCondLst>
                                  <p:childTnLst>
                                    <p:set>
                                      <p:cBhvr>
                                        <p:cTn id="329" dur="1" fill="hold">
                                          <p:stCondLst>
                                            <p:cond delay="0"/>
                                          </p:stCondLst>
                                        </p:cTn>
                                        <p:tgtEl>
                                          <p:spTgt spid="330"/>
                                        </p:tgtEl>
                                        <p:attrNameLst>
                                          <p:attrName>style.visibility</p:attrName>
                                        </p:attrNameLst>
                                      </p:cBhvr>
                                      <p:to>
                                        <p:strVal val="visible"/>
                                      </p:to>
                                    </p:set>
                                    <p:animEffect transition="in" filter="wipe(up)">
                                      <p:cBhvr>
                                        <p:cTn id="330" dur="500"/>
                                        <p:tgtEl>
                                          <p:spTgt spid="330"/>
                                        </p:tgtEl>
                                      </p:cBhvr>
                                    </p:animEffect>
                                  </p:childTnLst>
                                </p:cTn>
                              </p:par>
                              <p:par>
                                <p:cTn id="331" presetID="22" presetClass="entr" presetSubtype="1" fill="hold" nodeType="withEffect">
                                  <p:stCondLst>
                                    <p:cond delay="0"/>
                                  </p:stCondLst>
                                  <p:childTnLst>
                                    <p:set>
                                      <p:cBhvr>
                                        <p:cTn id="332" dur="1" fill="hold">
                                          <p:stCondLst>
                                            <p:cond delay="0"/>
                                          </p:stCondLst>
                                        </p:cTn>
                                        <p:tgtEl>
                                          <p:spTgt spid="331"/>
                                        </p:tgtEl>
                                        <p:attrNameLst>
                                          <p:attrName>style.visibility</p:attrName>
                                        </p:attrNameLst>
                                      </p:cBhvr>
                                      <p:to>
                                        <p:strVal val="visible"/>
                                      </p:to>
                                    </p:set>
                                    <p:animEffect transition="in" filter="wipe(up)">
                                      <p:cBhvr>
                                        <p:cTn id="333" dur="500"/>
                                        <p:tgtEl>
                                          <p:spTgt spid="331"/>
                                        </p:tgtEl>
                                      </p:cBhvr>
                                    </p:animEffect>
                                  </p:childTnLst>
                                </p:cTn>
                              </p:par>
                              <p:par>
                                <p:cTn id="334" presetID="22" presetClass="entr" presetSubtype="1" fill="hold" nodeType="withEffect">
                                  <p:stCondLst>
                                    <p:cond delay="0"/>
                                  </p:stCondLst>
                                  <p:childTnLst>
                                    <p:set>
                                      <p:cBhvr>
                                        <p:cTn id="335" dur="1" fill="hold">
                                          <p:stCondLst>
                                            <p:cond delay="0"/>
                                          </p:stCondLst>
                                        </p:cTn>
                                        <p:tgtEl>
                                          <p:spTgt spid="332"/>
                                        </p:tgtEl>
                                        <p:attrNameLst>
                                          <p:attrName>style.visibility</p:attrName>
                                        </p:attrNameLst>
                                      </p:cBhvr>
                                      <p:to>
                                        <p:strVal val="visible"/>
                                      </p:to>
                                    </p:set>
                                    <p:animEffect transition="in" filter="wipe(up)">
                                      <p:cBhvr>
                                        <p:cTn id="336" dur="500"/>
                                        <p:tgtEl>
                                          <p:spTgt spid="332"/>
                                        </p:tgtEl>
                                      </p:cBhvr>
                                    </p:animEffect>
                                  </p:childTnLst>
                                </p:cTn>
                              </p:par>
                              <p:par>
                                <p:cTn id="337" presetID="10" presetClass="entr" presetSubtype="0" fill="hold" grpId="0" nodeType="withEffect">
                                  <p:stCondLst>
                                    <p:cond delay="0"/>
                                  </p:stCondLst>
                                  <p:childTnLst>
                                    <p:set>
                                      <p:cBhvr>
                                        <p:cTn id="338" dur="1" fill="hold">
                                          <p:stCondLst>
                                            <p:cond delay="0"/>
                                          </p:stCondLst>
                                        </p:cTn>
                                        <p:tgtEl>
                                          <p:spTgt spid="416"/>
                                        </p:tgtEl>
                                        <p:attrNameLst>
                                          <p:attrName>style.visibility</p:attrName>
                                        </p:attrNameLst>
                                      </p:cBhvr>
                                      <p:to>
                                        <p:strVal val="visible"/>
                                      </p:to>
                                    </p:set>
                                    <p:animEffect transition="in" filter="fade">
                                      <p:cBhvr>
                                        <p:cTn id="339" dur="500"/>
                                        <p:tgtEl>
                                          <p:spTgt spid="416"/>
                                        </p:tgtEl>
                                      </p:cBhvr>
                                    </p:animEffect>
                                  </p:childTnLst>
                                </p:cTn>
                              </p:par>
                              <p:par>
                                <p:cTn id="340" presetID="10" presetClass="entr" presetSubtype="0" fill="hold" grpId="0" nodeType="withEffect">
                                  <p:stCondLst>
                                    <p:cond delay="0"/>
                                  </p:stCondLst>
                                  <p:childTnLst>
                                    <p:set>
                                      <p:cBhvr>
                                        <p:cTn id="341" dur="1" fill="hold">
                                          <p:stCondLst>
                                            <p:cond delay="0"/>
                                          </p:stCondLst>
                                        </p:cTn>
                                        <p:tgtEl>
                                          <p:spTgt spid="417"/>
                                        </p:tgtEl>
                                        <p:attrNameLst>
                                          <p:attrName>style.visibility</p:attrName>
                                        </p:attrNameLst>
                                      </p:cBhvr>
                                      <p:to>
                                        <p:strVal val="visible"/>
                                      </p:to>
                                    </p:set>
                                    <p:animEffect transition="in" filter="fade">
                                      <p:cBhvr>
                                        <p:cTn id="342" dur="500"/>
                                        <p:tgtEl>
                                          <p:spTgt spid="417"/>
                                        </p:tgtEl>
                                      </p:cBhvr>
                                    </p:animEffect>
                                  </p:childTnLst>
                                </p:cTn>
                              </p:par>
                            </p:childTnLst>
                          </p:cTn>
                        </p:par>
                        <p:par>
                          <p:cTn id="343" fill="hold">
                            <p:stCondLst>
                              <p:cond delay="2000"/>
                            </p:stCondLst>
                            <p:childTnLst>
                              <p:par>
                                <p:cTn id="344" presetID="22" presetClass="entr" presetSubtype="1" fill="hold" grpId="0" nodeType="afterEffect">
                                  <p:stCondLst>
                                    <p:cond delay="0"/>
                                  </p:stCondLst>
                                  <p:childTnLst>
                                    <p:set>
                                      <p:cBhvr>
                                        <p:cTn id="345" dur="1" fill="hold">
                                          <p:stCondLst>
                                            <p:cond delay="0"/>
                                          </p:stCondLst>
                                        </p:cTn>
                                        <p:tgtEl>
                                          <p:spTgt spid="333"/>
                                        </p:tgtEl>
                                        <p:attrNameLst>
                                          <p:attrName>style.visibility</p:attrName>
                                        </p:attrNameLst>
                                      </p:cBhvr>
                                      <p:to>
                                        <p:strVal val="visible"/>
                                      </p:to>
                                    </p:set>
                                    <p:animEffect transition="in" filter="wipe(up)">
                                      <p:cBhvr>
                                        <p:cTn id="346" dur="500"/>
                                        <p:tgtEl>
                                          <p:spTgt spid="333"/>
                                        </p:tgtEl>
                                      </p:cBhvr>
                                    </p:animEffect>
                                  </p:childTnLst>
                                </p:cTn>
                              </p:par>
                              <p:par>
                                <p:cTn id="347" presetID="22" presetClass="entr" presetSubtype="1" fill="hold" grpId="0" nodeType="withEffect">
                                  <p:stCondLst>
                                    <p:cond delay="0"/>
                                  </p:stCondLst>
                                  <p:childTnLst>
                                    <p:set>
                                      <p:cBhvr>
                                        <p:cTn id="348" dur="1" fill="hold">
                                          <p:stCondLst>
                                            <p:cond delay="0"/>
                                          </p:stCondLst>
                                        </p:cTn>
                                        <p:tgtEl>
                                          <p:spTgt spid="334"/>
                                        </p:tgtEl>
                                        <p:attrNameLst>
                                          <p:attrName>style.visibility</p:attrName>
                                        </p:attrNameLst>
                                      </p:cBhvr>
                                      <p:to>
                                        <p:strVal val="visible"/>
                                      </p:to>
                                    </p:set>
                                    <p:animEffect transition="in" filter="wipe(up)">
                                      <p:cBhvr>
                                        <p:cTn id="349" dur="500"/>
                                        <p:tgtEl>
                                          <p:spTgt spid="334"/>
                                        </p:tgtEl>
                                      </p:cBhvr>
                                    </p:animEffect>
                                  </p:childTnLst>
                                </p:cTn>
                              </p:par>
                              <p:par>
                                <p:cTn id="350" presetID="22" presetClass="entr" presetSubtype="1" fill="hold" grpId="0" nodeType="withEffect">
                                  <p:stCondLst>
                                    <p:cond delay="0"/>
                                  </p:stCondLst>
                                  <p:childTnLst>
                                    <p:set>
                                      <p:cBhvr>
                                        <p:cTn id="351" dur="1" fill="hold">
                                          <p:stCondLst>
                                            <p:cond delay="0"/>
                                          </p:stCondLst>
                                        </p:cTn>
                                        <p:tgtEl>
                                          <p:spTgt spid="335"/>
                                        </p:tgtEl>
                                        <p:attrNameLst>
                                          <p:attrName>style.visibility</p:attrName>
                                        </p:attrNameLst>
                                      </p:cBhvr>
                                      <p:to>
                                        <p:strVal val="visible"/>
                                      </p:to>
                                    </p:set>
                                    <p:animEffect transition="in" filter="wipe(up)">
                                      <p:cBhvr>
                                        <p:cTn id="352" dur="500"/>
                                        <p:tgtEl>
                                          <p:spTgt spid="335"/>
                                        </p:tgtEl>
                                      </p:cBhvr>
                                    </p:animEffect>
                                  </p:childTnLst>
                                </p:cTn>
                              </p:par>
                              <p:par>
                                <p:cTn id="353" presetID="22" presetClass="entr" presetSubtype="1" fill="hold" grpId="0" nodeType="withEffect">
                                  <p:stCondLst>
                                    <p:cond delay="0"/>
                                  </p:stCondLst>
                                  <p:childTnLst>
                                    <p:set>
                                      <p:cBhvr>
                                        <p:cTn id="354" dur="1" fill="hold">
                                          <p:stCondLst>
                                            <p:cond delay="0"/>
                                          </p:stCondLst>
                                        </p:cTn>
                                        <p:tgtEl>
                                          <p:spTgt spid="336"/>
                                        </p:tgtEl>
                                        <p:attrNameLst>
                                          <p:attrName>style.visibility</p:attrName>
                                        </p:attrNameLst>
                                      </p:cBhvr>
                                      <p:to>
                                        <p:strVal val="visible"/>
                                      </p:to>
                                    </p:set>
                                    <p:animEffect transition="in" filter="wipe(up)">
                                      <p:cBhvr>
                                        <p:cTn id="355" dur="500"/>
                                        <p:tgtEl>
                                          <p:spTgt spid="336"/>
                                        </p:tgtEl>
                                      </p:cBhvr>
                                    </p:animEffect>
                                  </p:childTnLst>
                                </p:cTn>
                              </p:par>
                              <p:par>
                                <p:cTn id="356" presetID="22" presetClass="entr" presetSubtype="1" fill="hold" nodeType="withEffect">
                                  <p:stCondLst>
                                    <p:cond delay="0"/>
                                  </p:stCondLst>
                                  <p:childTnLst>
                                    <p:set>
                                      <p:cBhvr>
                                        <p:cTn id="357" dur="1" fill="hold">
                                          <p:stCondLst>
                                            <p:cond delay="0"/>
                                          </p:stCondLst>
                                        </p:cTn>
                                        <p:tgtEl>
                                          <p:spTgt spid="337"/>
                                        </p:tgtEl>
                                        <p:attrNameLst>
                                          <p:attrName>style.visibility</p:attrName>
                                        </p:attrNameLst>
                                      </p:cBhvr>
                                      <p:to>
                                        <p:strVal val="visible"/>
                                      </p:to>
                                    </p:set>
                                    <p:animEffect transition="in" filter="wipe(up)">
                                      <p:cBhvr>
                                        <p:cTn id="358" dur="500"/>
                                        <p:tgtEl>
                                          <p:spTgt spid="337"/>
                                        </p:tgtEl>
                                      </p:cBhvr>
                                    </p:animEffect>
                                  </p:childTnLst>
                                </p:cTn>
                              </p:par>
                              <p:par>
                                <p:cTn id="359" presetID="22" presetClass="entr" presetSubtype="1" fill="hold" nodeType="withEffect">
                                  <p:stCondLst>
                                    <p:cond delay="0"/>
                                  </p:stCondLst>
                                  <p:childTnLst>
                                    <p:set>
                                      <p:cBhvr>
                                        <p:cTn id="360" dur="1" fill="hold">
                                          <p:stCondLst>
                                            <p:cond delay="0"/>
                                          </p:stCondLst>
                                        </p:cTn>
                                        <p:tgtEl>
                                          <p:spTgt spid="338"/>
                                        </p:tgtEl>
                                        <p:attrNameLst>
                                          <p:attrName>style.visibility</p:attrName>
                                        </p:attrNameLst>
                                      </p:cBhvr>
                                      <p:to>
                                        <p:strVal val="visible"/>
                                      </p:to>
                                    </p:set>
                                    <p:animEffect transition="in" filter="wipe(up)">
                                      <p:cBhvr>
                                        <p:cTn id="361" dur="500"/>
                                        <p:tgtEl>
                                          <p:spTgt spid="338"/>
                                        </p:tgtEl>
                                      </p:cBhvr>
                                    </p:animEffect>
                                  </p:childTnLst>
                                </p:cTn>
                              </p:par>
                              <p:par>
                                <p:cTn id="362" presetID="22" presetClass="entr" presetSubtype="1" fill="hold" nodeType="withEffect">
                                  <p:stCondLst>
                                    <p:cond delay="0"/>
                                  </p:stCondLst>
                                  <p:childTnLst>
                                    <p:set>
                                      <p:cBhvr>
                                        <p:cTn id="363" dur="1" fill="hold">
                                          <p:stCondLst>
                                            <p:cond delay="0"/>
                                          </p:stCondLst>
                                        </p:cTn>
                                        <p:tgtEl>
                                          <p:spTgt spid="339"/>
                                        </p:tgtEl>
                                        <p:attrNameLst>
                                          <p:attrName>style.visibility</p:attrName>
                                        </p:attrNameLst>
                                      </p:cBhvr>
                                      <p:to>
                                        <p:strVal val="visible"/>
                                      </p:to>
                                    </p:set>
                                    <p:animEffect transition="in" filter="wipe(up)">
                                      <p:cBhvr>
                                        <p:cTn id="364" dur="500"/>
                                        <p:tgtEl>
                                          <p:spTgt spid="339"/>
                                        </p:tgtEl>
                                      </p:cBhvr>
                                    </p:animEffect>
                                  </p:childTnLst>
                                </p:cTn>
                              </p:par>
                              <p:par>
                                <p:cTn id="365" presetID="22" presetClass="entr" presetSubtype="1" fill="hold" nodeType="withEffect">
                                  <p:stCondLst>
                                    <p:cond delay="0"/>
                                  </p:stCondLst>
                                  <p:childTnLst>
                                    <p:set>
                                      <p:cBhvr>
                                        <p:cTn id="366" dur="1" fill="hold">
                                          <p:stCondLst>
                                            <p:cond delay="0"/>
                                          </p:stCondLst>
                                        </p:cTn>
                                        <p:tgtEl>
                                          <p:spTgt spid="340"/>
                                        </p:tgtEl>
                                        <p:attrNameLst>
                                          <p:attrName>style.visibility</p:attrName>
                                        </p:attrNameLst>
                                      </p:cBhvr>
                                      <p:to>
                                        <p:strVal val="visible"/>
                                      </p:to>
                                    </p:set>
                                    <p:animEffect transition="in" filter="wipe(up)">
                                      <p:cBhvr>
                                        <p:cTn id="367" dur="500"/>
                                        <p:tgtEl>
                                          <p:spTgt spid="340"/>
                                        </p:tgtEl>
                                      </p:cBhvr>
                                    </p:animEffect>
                                  </p:childTnLst>
                                </p:cTn>
                              </p:par>
                              <p:par>
                                <p:cTn id="368" presetID="10" presetClass="entr" presetSubtype="0" fill="hold" grpId="0" nodeType="withEffect">
                                  <p:stCondLst>
                                    <p:cond delay="0"/>
                                  </p:stCondLst>
                                  <p:childTnLst>
                                    <p:set>
                                      <p:cBhvr>
                                        <p:cTn id="369" dur="1" fill="hold">
                                          <p:stCondLst>
                                            <p:cond delay="0"/>
                                          </p:stCondLst>
                                        </p:cTn>
                                        <p:tgtEl>
                                          <p:spTgt spid="412"/>
                                        </p:tgtEl>
                                        <p:attrNameLst>
                                          <p:attrName>style.visibility</p:attrName>
                                        </p:attrNameLst>
                                      </p:cBhvr>
                                      <p:to>
                                        <p:strVal val="visible"/>
                                      </p:to>
                                    </p:set>
                                    <p:animEffect transition="in" filter="fade">
                                      <p:cBhvr>
                                        <p:cTn id="370" dur="500"/>
                                        <p:tgtEl>
                                          <p:spTgt spid="412"/>
                                        </p:tgtEl>
                                      </p:cBhvr>
                                    </p:animEffect>
                                  </p:childTnLst>
                                </p:cTn>
                              </p:par>
                              <p:par>
                                <p:cTn id="371" presetID="10" presetClass="entr" presetSubtype="0" fill="hold" grpId="0" nodeType="withEffect">
                                  <p:stCondLst>
                                    <p:cond delay="0"/>
                                  </p:stCondLst>
                                  <p:childTnLst>
                                    <p:set>
                                      <p:cBhvr>
                                        <p:cTn id="372" dur="1" fill="hold">
                                          <p:stCondLst>
                                            <p:cond delay="0"/>
                                          </p:stCondLst>
                                        </p:cTn>
                                        <p:tgtEl>
                                          <p:spTgt spid="413"/>
                                        </p:tgtEl>
                                        <p:attrNameLst>
                                          <p:attrName>style.visibility</p:attrName>
                                        </p:attrNameLst>
                                      </p:cBhvr>
                                      <p:to>
                                        <p:strVal val="visible"/>
                                      </p:to>
                                    </p:set>
                                    <p:animEffect transition="in" filter="fade">
                                      <p:cBhvr>
                                        <p:cTn id="373" dur="500"/>
                                        <p:tgtEl>
                                          <p:spTgt spid="413"/>
                                        </p:tgtEl>
                                      </p:cBhvr>
                                    </p:animEffect>
                                  </p:childTnLst>
                                </p:cTn>
                              </p:par>
                              <p:par>
                                <p:cTn id="374" presetID="10" presetClass="entr" presetSubtype="0" fill="hold" grpId="0" nodeType="withEffect">
                                  <p:stCondLst>
                                    <p:cond delay="0"/>
                                  </p:stCondLst>
                                  <p:childTnLst>
                                    <p:set>
                                      <p:cBhvr>
                                        <p:cTn id="375" dur="1" fill="hold">
                                          <p:stCondLst>
                                            <p:cond delay="0"/>
                                          </p:stCondLst>
                                        </p:cTn>
                                        <p:tgtEl>
                                          <p:spTgt spid="414"/>
                                        </p:tgtEl>
                                        <p:attrNameLst>
                                          <p:attrName>style.visibility</p:attrName>
                                        </p:attrNameLst>
                                      </p:cBhvr>
                                      <p:to>
                                        <p:strVal val="visible"/>
                                      </p:to>
                                    </p:set>
                                    <p:animEffect transition="in" filter="fade">
                                      <p:cBhvr>
                                        <p:cTn id="376" dur="500"/>
                                        <p:tgtEl>
                                          <p:spTgt spid="414"/>
                                        </p:tgtEl>
                                      </p:cBhvr>
                                    </p:animEffect>
                                  </p:childTnLst>
                                </p:cTn>
                              </p:par>
                            </p:childTnLst>
                          </p:cTn>
                        </p:par>
                        <p:par>
                          <p:cTn id="377" fill="hold">
                            <p:stCondLst>
                              <p:cond delay="2500"/>
                            </p:stCondLst>
                            <p:childTnLst>
                              <p:par>
                                <p:cTn id="378" presetID="22" presetClass="entr" presetSubtype="1" fill="hold" grpId="0" nodeType="afterEffect">
                                  <p:stCondLst>
                                    <p:cond delay="0"/>
                                  </p:stCondLst>
                                  <p:childTnLst>
                                    <p:set>
                                      <p:cBhvr>
                                        <p:cTn id="379" dur="1" fill="hold">
                                          <p:stCondLst>
                                            <p:cond delay="0"/>
                                          </p:stCondLst>
                                        </p:cTn>
                                        <p:tgtEl>
                                          <p:spTgt spid="341"/>
                                        </p:tgtEl>
                                        <p:attrNameLst>
                                          <p:attrName>style.visibility</p:attrName>
                                        </p:attrNameLst>
                                      </p:cBhvr>
                                      <p:to>
                                        <p:strVal val="visible"/>
                                      </p:to>
                                    </p:set>
                                    <p:animEffect transition="in" filter="wipe(up)">
                                      <p:cBhvr>
                                        <p:cTn id="380" dur="500"/>
                                        <p:tgtEl>
                                          <p:spTgt spid="341"/>
                                        </p:tgtEl>
                                      </p:cBhvr>
                                    </p:animEffect>
                                  </p:childTnLst>
                                </p:cTn>
                              </p:par>
                              <p:par>
                                <p:cTn id="381" presetID="22" presetClass="entr" presetSubtype="1" fill="hold" grpId="0" nodeType="withEffect">
                                  <p:stCondLst>
                                    <p:cond delay="0"/>
                                  </p:stCondLst>
                                  <p:childTnLst>
                                    <p:set>
                                      <p:cBhvr>
                                        <p:cTn id="382" dur="1" fill="hold">
                                          <p:stCondLst>
                                            <p:cond delay="0"/>
                                          </p:stCondLst>
                                        </p:cTn>
                                        <p:tgtEl>
                                          <p:spTgt spid="342"/>
                                        </p:tgtEl>
                                        <p:attrNameLst>
                                          <p:attrName>style.visibility</p:attrName>
                                        </p:attrNameLst>
                                      </p:cBhvr>
                                      <p:to>
                                        <p:strVal val="visible"/>
                                      </p:to>
                                    </p:set>
                                    <p:animEffect transition="in" filter="wipe(up)">
                                      <p:cBhvr>
                                        <p:cTn id="383" dur="500"/>
                                        <p:tgtEl>
                                          <p:spTgt spid="342"/>
                                        </p:tgtEl>
                                      </p:cBhvr>
                                    </p:animEffect>
                                  </p:childTnLst>
                                </p:cTn>
                              </p:par>
                              <p:par>
                                <p:cTn id="384" presetID="22" presetClass="entr" presetSubtype="1" fill="hold" grpId="0" nodeType="withEffect">
                                  <p:stCondLst>
                                    <p:cond delay="0"/>
                                  </p:stCondLst>
                                  <p:childTnLst>
                                    <p:set>
                                      <p:cBhvr>
                                        <p:cTn id="385" dur="1" fill="hold">
                                          <p:stCondLst>
                                            <p:cond delay="0"/>
                                          </p:stCondLst>
                                        </p:cTn>
                                        <p:tgtEl>
                                          <p:spTgt spid="343"/>
                                        </p:tgtEl>
                                        <p:attrNameLst>
                                          <p:attrName>style.visibility</p:attrName>
                                        </p:attrNameLst>
                                      </p:cBhvr>
                                      <p:to>
                                        <p:strVal val="visible"/>
                                      </p:to>
                                    </p:set>
                                    <p:animEffect transition="in" filter="wipe(up)">
                                      <p:cBhvr>
                                        <p:cTn id="386" dur="500"/>
                                        <p:tgtEl>
                                          <p:spTgt spid="343"/>
                                        </p:tgtEl>
                                      </p:cBhvr>
                                    </p:animEffect>
                                  </p:childTnLst>
                                </p:cTn>
                              </p:par>
                              <p:par>
                                <p:cTn id="387" presetID="22" presetClass="entr" presetSubtype="1" fill="hold" grpId="0" nodeType="withEffect">
                                  <p:stCondLst>
                                    <p:cond delay="0"/>
                                  </p:stCondLst>
                                  <p:childTnLst>
                                    <p:set>
                                      <p:cBhvr>
                                        <p:cTn id="388" dur="1" fill="hold">
                                          <p:stCondLst>
                                            <p:cond delay="0"/>
                                          </p:stCondLst>
                                        </p:cTn>
                                        <p:tgtEl>
                                          <p:spTgt spid="344"/>
                                        </p:tgtEl>
                                        <p:attrNameLst>
                                          <p:attrName>style.visibility</p:attrName>
                                        </p:attrNameLst>
                                      </p:cBhvr>
                                      <p:to>
                                        <p:strVal val="visible"/>
                                      </p:to>
                                    </p:set>
                                    <p:animEffect transition="in" filter="wipe(up)">
                                      <p:cBhvr>
                                        <p:cTn id="389" dur="500"/>
                                        <p:tgtEl>
                                          <p:spTgt spid="344"/>
                                        </p:tgtEl>
                                      </p:cBhvr>
                                    </p:animEffect>
                                  </p:childTnLst>
                                </p:cTn>
                              </p:par>
                              <p:par>
                                <p:cTn id="390" presetID="22" presetClass="entr" presetSubtype="1" fill="hold" nodeType="withEffect">
                                  <p:stCondLst>
                                    <p:cond delay="0"/>
                                  </p:stCondLst>
                                  <p:childTnLst>
                                    <p:set>
                                      <p:cBhvr>
                                        <p:cTn id="391" dur="1" fill="hold">
                                          <p:stCondLst>
                                            <p:cond delay="0"/>
                                          </p:stCondLst>
                                        </p:cTn>
                                        <p:tgtEl>
                                          <p:spTgt spid="345"/>
                                        </p:tgtEl>
                                        <p:attrNameLst>
                                          <p:attrName>style.visibility</p:attrName>
                                        </p:attrNameLst>
                                      </p:cBhvr>
                                      <p:to>
                                        <p:strVal val="visible"/>
                                      </p:to>
                                    </p:set>
                                    <p:animEffect transition="in" filter="wipe(up)">
                                      <p:cBhvr>
                                        <p:cTn id="392" dur="500"/>
                                        <p:tgtEl>
                                          <p:spTgt spid="345"/>
                                        </p:tgtEl>
                                      </p:cBhvr>
                                    </p:animEffect>
                                  </p:childTnLst>
                                </p:cTn>
                              </p:par>
                              <p:par>
                                <p:cTn id="393" presetID="22" presetClass="entr" presetSubtype="1" fill="hold" nodeType="withEffect">
                                  <p:stCondLst>
                                    <p:cond delay="0"/>
                                  </p:stCondLst>
                                  <p:childTnLst>
                                    <p:set>
                                      <p:cBhvr>
                                        <p:cTn id="394" dur="1" fill="hold">
                                          <p:stCondLst>
                                            <p:cond delay="0"/>
                                          </p:stCondLst>
                                        </p:cTn>
                                        <p:tgtEl>
                                          <p:spTgt spid="346"/>
                                        </p:tgtEl>
                                        <p:attrNameLst>
                                          <p:attrName>style.visibility</p:attrName>
                                        </p:attrNameLst>
                                      </p:cBhvr>
                                      <p:to>
                                        <p:strVal val="visible"/>
                                      </p:to>
                                    </p:set>
                                    <p:animEffect transition="in" filter="wipe(up)">
                                      <p:cBhvr>
                                        <p:cTn id="395" dur="500"/>
                                        <p:tgtEl>
                                          <p:spTgt spid="346"/>
                                        </p:tgtEl>
                                      </p:cBhvr>
                                    </p:animEffect>
                                  </p:childTnLst>
                                </p:cTn>
                              </p:par>
                              <p:par>
                                <p:cTn id="396" presetID="22" presetClass="entr" presetSubtype="1" fill="hold" nodeType="withEffect">
                                  <p:stCondLst>
                                    <p:cond delay="0"/>
                                  </p:stCondLst>
                                  <p:childTnLst>
                                    <p:set>
                                      <p:cBhvr>
                                        <p:cTn id="397" dur="1" fill="hold">
                                          <p:stCondLst>
                                            <p:cond delay="0"/>
                                          </p:stCondLst>
                                        </p:cTn>
                                        <p:tgtEl>
                                          <p:spTgt spid="347"/>
                                        </p:tgtEl>
                                        <p:attrNameLst>
                                          <p:attrName>style.visibility</p:attrName>
                                        </p:attrNameLst>
                                      </p:cBhvr>
                                      <p:to>
                                        <p:strVal val="visible"/>
                                      </p:to>
                                    </p:set>
                                    <p:animEffect transition="in" filter="wipe(up)">
                                      <p:cBhvr>
                                        <p:cTn id="398" dur="500"/>
                                        <p:tgtEl>
                                          <p:spTgt spid="347"/>
                                        </p:tgtEl>
                                      </p:cBhvr>
                                    </p:animEffect>
                                  </p:childTnLst>
                                </p:cTn>
                              </p:par>
                              <p:par>
                                <p:cTn id="399" presetID="22" presetClass="entr" presetSubtype="1" fill="hold" nodeType="withEffect">
                                  <p:stCondLst>
                                    <p:cond delay="0"/>
                                  </p:stCondLst>
                                  <p:childTnLst>
                                    <p:set>
                                      <p:cBhvr>
                                        <p:cTn id="400" dur="1" fill="hold">
                                          <p:stCondLst>
                                            <p:cond delay="0"/>
                                          </p:stCondLst>
                                        </p:cTn>
                                        <p:tgtEl>
                                          <p:spTgt spid="348"/>
                                        </p:tgtEl>
                                        <p:attrNameLst>
                                          <p:attrName>style.visibility</p:attrName>
                                        </p:attrNameLst>
                                      </p:cBhvr>
                                      <p:to>
                                        <p:strVal val="visible"/>
                                      </p:to>
                                    </p:set>
                                    <p:animEffect transition="in" filter="wipe(up)">
                                      <p:cBhvr>
                                        <p:cTn id="401" dur="500"/>
                                        <p:tgtEl>
                                          <p:spTgt spid="348"/>
                                        </p:tgtEl>
                                      </p:cBhvr>
                                    </p:animEffect>
                                  </p:childTnLst>
                                </p:cTn>
                              </p:par>
                              <p:par>
                                <p:cTn id="402" presetID="10" presetClass="entr" presetSubtype="0" fill="hold" grpId="0" nodeType="withEffect">
                                  <p:stCondLst>
                                    <p:cond delay="0"/>
                                  </p:stCondLst>
                                  <p:childTnLst>
                                    <p:set>
                                      <p:cBhvr>
                                        <p:cTn id="403" dur="1" fill="hold">
                                          <p:stCondLst>
                                            <p:cond delay="0"/>
                                          </p:stCondLst>
                                        </p:cTn>
                                        <p:tgtEl>
                                          <p:spTgt spid="106"/>
                                        </p:tgtEl>
                                        <p:attrNameLst>
                                          <p:attrName>style.visibility</p:attrName>
                                        </p:attrNameLst>
                                      </p:cBhvr>
                                      <p:to>
                                        <p:strVal val="visible"/>
                                      </p:to>
                                    </p:set>
                                    <p:animEffect transition="in" filter="fade">
                                      <p:cBhvr>
                                        <p:cTn id="404" dur="500"/>
                                        <p:tgtEl>
                                          <p:spTgt spid="106"/>
                                        </p:tgtEl>
                                      </p:cBhvr>
                                    </p:animEffect>
                                  </p:childTnLst>
                                </p:cTn>
                              </p:par>
                              <p:par>
                                <p:cTn id="405" presetID="10" presetClass="entr" presetSubtype="0" fill="hold" grpId="0" nodeType="withEffect">
                                  <p:stCondLst>
                                    <p:cond delay="0"/>
                                  </p:stCondLst>
                                  <p:childTnLst>
                                    <p:set>
                                      <p:cBhvr>
                                        <p:cTn id="406" dur="1" fill="hold">
                                          <p:stCondLst>
                                            <p:cond delay="0"/>
                                          </p:stCondLst>
                                        </p:cTn>
                                        <p:tgtEl>
                                          <p:spTgt spid="107"/>
                                        </p:tgtEl>
                                        <p:attrNameLst>
                                          <p:attrName>style.visibility</p:attrName>
                                        </p:attrNameLst>
                                      </p:cBhvr>
                                      <p:to>
                                        <p:strVal val="visible"/>
                                      </p:to>
                                    </p:set>
                                    <p:animEffect transition="in" filter="fade">
                                      <p:cBhvr>
                                        <p:cTn id="407" dur="500"/>
                                        <p:tgtEl>
                                          <p:spTgt spid="107"/>
                                        </p:tgtEl>
                                      </p:cBhvr>
                                    </p:animEffect>
                                  </p:childTnLst>
                                </p:cTn>
                              </p:par>
                            </p:childTnLst>
                          </p:cTn>
                        </p:par>
                        <p:par>
                          <p:cTn id="408" fill="hold">
                            <p:stCondLst>
                              <p:cond delay="3000"/>
                            </p:stCondLst>
                            <p:childTnLst>
                              <p:par>
                                <p:cTn id="409" presetID="22" presetClass="entr" presetSubtype="1" fill="hold" grpId="0" nodeType="afterEffect">
                                  <p:stCondLst>
                                    <p:cond delay="0"/>
                                  </p:stCondLst>
                                  <p:childTnLst>
                                    <p:set>
                                      <p:cBhvr>
                                        <p:cTn id="410" dur="1" fill="hold">
                                          <p:stCondLst>
                                            <p:cond delay="0"/>
                                          </p:stCondLst>
                                        </p:cTn>
                                        <p:tgtEl>
                                          <p:spTgt spid="349"/>
                                        </p:tgtEl>
                                        <p:attrNameLst>
                                          <p:attrName>style.visibility</p:attrName>
                                        </p:attrNameLst>
                                      </p:cBhvr>
                                      <p:to>
                                        <p:strVal val="visible"/>
                                      </p:to>
                                    </p:set>
                                    <p:animEffect transition="in" filter="wipe(up)">
                                      <p:cBhvr>
                                        <p:cTn id="411" dur="500"/>
                                        <p:tgtEl>
                                          <p:spTgt spid="349"/>
                                        </p:tgtEl>
                                      </p:cBhvr>
                                    </p:animEffect>
                                  </p:childTnLst>
                                </p:cTn>
                              </p:par>
                              <p:par>
                                <p:cTn id="412" presetID="22" presetClass="entr" presetSubtype="1" fill="hold" grpId="0" nodeType="withEffect">
                                  <p:stCondLst>
                                    <p:cond delay="0"/>
                                  </p:stCondLst>
                                  <p:childTnLst>
                                    <p:set>
                                      <p:cBhvr>
                                        <p:cTn id="413" dur="1" fill="hold">
                                          <p:stCondLst>
                                            <p:cond delay="0"/>
                                          </p:stCondLst>
                                        </p:cTn>
                                        <p:tgtEl>
                                          <p:spTgt spid="350"/>
                                        </p:tgtEl>
                                        <p:attrNameLst>
                                          <p:attrName>style.visibility</p:attrName>
                                        </p:attrNameLst>
                                      </p:cBhvr>
                                      <p:to>
                                        <p:strVal val="visible"/>
                                      </p:to>
                                    </p:set>
                                    <p:animEffect transition="in" filter="wipe(up)">
                                      <p:cBhvr>
                                        <p:cTn id="414" dur="500"/>
                                        <p:tgtEl>
                                          <p:spTgt spid="350"/>
                                        </p:tgtEl>
                                      </p:cBhvr>
                                    </p:animEffect>
                                  </p:childTnLst>
                                </p:cTn>
                              </p:par>
                              <p:par>
                                <p:cTn id="415" presetID="22" presetClass="entr" presetSubtype="1" fill="hold" grpId="0" nodeType="withEffect">
                                  <p:stCondLst>
                                    <p:cond delay="0"/>
                                  </p:stCondLst>
                                  <p:childTnLst>
                                    <p:set>
                                      <p:cBhvr>
                                        <p:cTn id="416" dur="1" fill="hold">
                                          <p:stCondLst>
                                            <p:cond delay="0"/>
                                          </p:stCondLst>
                                        </p:cTn>
                                        <p:tgtEl>
                                          <p:spTgt spid="351"/>
                                        </p:tgtEl>
                                        <p:attrNameLst>
                                          <p:attrName>style.visibility</p:attrName>
                                        </p:attrNameLst>
                                      </p:cBhvr>
                                      <p:to>
                                        <p:strVal val="visible"/>
                                      </p:to>
                                    </p:set>
                                    <p:animEffect transition="in" filter="wipe(up)">
                                      <p:cBhvr>
                                        <p:cTn id="417" dur="500"/>
                                        <p:tgtEl>
                                          <p:spTgt spid="351"/>
                                        </p:tgtEl>
                                      </p:cBhvr>
                                    </p:animEffect>
                                  </p:childTnLst>
                                </p:cTn>
                              </p:par>
                              <p:par>
                                <p:cTn id="418" presetID="22" presetClass="entr" presetSubtype="1" fill="hold" grpId="0" nodeType="withEffect">
                                  <p:stCondLst>
                                    <p:cond delay="0"/>
                                  </p:stCondLst>
                                  <p:childTnLst>
                                    <p:set>
                                      <p:cBhvr>
                                        <p:cTn id="419" dur="1" fill="hold">
                                          <p:stCondLst>
                                            <p:cond delay="0"/>
                                          </p:stCondLst>
                                        </p:cTn>
                                        <p:tgtEl>
                                          <p:spTgt spid="352"/>
                                        </p:tgtEl>
                                        <p:attrNameLst>
                                          <p:attrName>style.visibility</p:attrName>
                                        </p:attrNameLst>
                                      </p:cBhvr>
                                      <p:to>
                                        <p:strVal val="visible"/>
                                      </p:to>
                                    </p:set>
                                    <p:animEffect transition="in" filter="wipe(up)">
                                      <p:cBhvr>
                                        <p:cTn id="420" dur="500"/>
                                        <p:tgtEl>
                                          <p:spTgt spid="352"/>
                                        </p:tgtEl>
                                      </p:cBhvr>
                                    </p:animEffect>
                                  </p:childTnLst>
                                </p:cTn>
                              </p:par>
                              <p:par>
                                <p:cTn id="421" presetID="22" presetClass="entr" presetSubtype="1" fill="hold" nodeType="withEffect">
                                  <p:stCondLst>
                                    <p:cond delay="0"/>
                                  </p:stCondLst>
                                  <p:childTnLst>
                                    <p:set>
                                      <p:cBhvr>
                                        <p:cTn id="422" dur="1" fill="hold">
                                          <p:stCondLst>
                                            <p:cond delay="0"/>
                                          </p:stCondLst>
                                        </p:cTn>
                                        <p:tgtEl>
                                          <p:spTgt spid="353"/>
                                        </p:tgtEl>
                                        <p:attrNameLst>
                                          <p:attrName>style.visibility</p:attrName>
                                        </p:attrNameLst>
                                      </p:cBhvr>
                                      <p:to>
                                        <p:strVal val="visible"/>
                                      </p:to>
                                    </p:set>
                                    <p:animEffect transition="in" filter="wipe(up)">
                                      <p:cBhvr>
                                        <p:cTn id="423" dur="500"/>
                                        <p:tgtEl>
                                          <p:spTgt spid="353"/>
                                        </p:tgtEl>
                                      </p:cBhvr>
                                    </p:animEffect>
                                  </p:childTnLst>
                                </p:cTn>
                              </p:par>
                              <p:par>
                                <p:cTn id="424" presetID="22" presetClass="entr" presetSubtype="1" fill="hold" nodeType="withEffect">
                                  <p:stCondLst>
                                    <p:cond delay="0"/>
                                  </p:stCondLst>
                                  <p:childTnLst>
                                    <p:set>
                                      <p:cBhvr>
                                        <p:cTn id="425" dur="1" fill="hold">
                                          <p:stCondLst>
                                            <p:cond delay="0"/>
                                          </p:stCondLst>
                                        </p:cTn>
                                        <p:tgtEl>
                                          <p:spTgt spid="354"/>
                                        </p:tgtEl>
                                        <p:attrNameLst>
                                          <p:attrName>style.visibility</p:attrName>
                                        </p:attrNameLst>
                                      </p:cBhvr>
                                      <p:to>
                                        <p:strVal val="visible"/>
                                      </p:to>
                                    </p:set>
                                    <p:animEffect transition="in" filter="wipe(up)">
                                      <p:cBhvr>
                                        <p:cTn id="426" dur="500"/>
                                        <p:tgtEl>
                                          <p:spTgt spid="354"/>
                                        </p:tgtEl>
                                      </p:cBhvr>
                                    </p:animEffect>
                                  </p:childTnLst>
                                </p:cTn>
                              </p:par>
                              <p:par>
                                <p:cTn id="427" presetID="22" presetClass="entr" presetSubtype="1" fill="hold" nodeType="withEffect">
                                  <p:stCondLst>
                                    <p:cond delay="0"/>
                                  </p:stCondLst>
                                  <p:childTnLst>
                                    <p:set>
                                      <p:cBhvr>
                                        <p:cTn id="428" dur="1" fill="hold">
                                          <p:stCondLst>
                                            <p:cond delay="0"/>
                                          </p:stCondLst>
                                        </p:cTn>
                                        <p:tgtEl>
                                          <p:spTgt spid="355"/>
                                        </p:tgtEl>
                                        <p:attrNameLst>
                                          <p:attrName>style.visibility</p:attrName>
                                        </p:attrNameLst>
                                      </p:cBhvr>
                                      <p:to>
                                        <p:strVal val="visible"/>
                                      </p:to>
                                    </p:set>
                                    <p:animEffect transition="in" filter="wipe(up)">
                                      <p:cBhvr>
                                        <p:cTn id="429" dur="500"/>
                                        <p:tgtEl>
                                          <p:spTgt spid="355"/>
                                        </p:tgtEl>
                                      </p:cBhvr>
                                    </p:animEffect>
                                  </p:childTnLst>
                                </p:cTn>
                              </p:par>
                              <p:par>
                                <p:cTn id="430" presetID="22" presetClass="entr" presetSubtype="1" fill="hold" nodeType="withEffect">
                                  <p:stCondLst>
                                    <p:cond delay="0"/>
                                  </p:stCondLst>
                                  <p:childTnLst>
                                    <p:set>
                                      <p:cBhvr>
                                        <p:cTn id="431" dur="1" fill="hold">
                                          <p:stCondLst>
                                            <p:cond delay="0"/>
                                          </p:stCondLst>
                                        </p:cTn>
                                        <p:tgtEl>
                                          <p:spTgt spid="356"/>
                                        </p:tgtEl>
                                        <p:attrNameLst>
                                          <p:attrName>style.visibility</p:attrName>
                                        </p:attrNameLst>
                                      </p:cBhvr>
                                      <p:to>
                                        <p:strVal val="visible"/>
                                      </p:to>
                                    </p:set>
                                    <p:animEffect transition="in" filter="wipe(up)">
                                      <p:cBhvr>
                                        <p:cTn id="432" dur="500"/>
                                        <p:tgtEl>
                                          <p:spTgt spid="356"/>
                                        </p:tgtEl>
                                      </p:cBhvr>
                                    </p:animEffect>
                                  </p:childTnLst>
                                </p:cTn>
                              </p:par>
                              <p:par>
                                <p:cTn id="433" presetID="10" presetClass="entr" presetSubtype="0" fill="hold" grpId="0" nodeType="withEffect">
                                  <p:stCondLst>
                                    <p:cond delay="0"/>
                                  </p:stCondLst>
                                  <p:childTnLst>
                                    <p:set>
                                      <p:cBhvr>
                                        <p:cTn id="434" dur="1" fill="hold">
                                          <p:stCondLst>
                                            <p:cond delay="0"/>
                                          </p:stCondLst>
                                        </p:cTn>
                                        <p:tgtEl>
                                          <p:spTgt spid="420"/>
                                        </p:tgtEl>
                                        <p:attrNameLst>
                                          <p:attrName>style.visibility</p:attrName>
                                        </p:attrNameLst>
                                      </p:cBhvr>
                                      <p:to>
                                        <p:strVal val="visible"/>
                                      </p:to>
                                    </p:set>
                                    <p:animEffect transition="in" filter="fade">
                                      <p:cBhvr>
                                        <p:cTn id="435" dur="500"/>
                                        <p:tgtEl>
                                          <p:spTgt spid="420"/>
                                        </p:tgtEl>
                                      </p:cBhvr>
                                    </p:animEffect>
                                  </p:childTnLst>
                                </p:cTn>
                              </p:par>
                              <p:par>
                                <p:cTn id="436" presetID="10" presetClass="entr" presetSubtype="0" fill="hold" grpId="0" nodeType="withEffect">
                                  <p:stCondLst>
                                    <p:cond delay="0"/>
                                  </p:stCondLst>
                                  <p:childTnLst>
                                    <p:set>
                                      <p:cBhvr>
                                        <p:cTn id="437" dur="1" fill="hold">
                                          <p:stCondLst>
                                            <p:cond delay="0"/>
                                          </p:stCondLst>
                                        </p:cTn>
                                        <p:tgtEl>
                                          <p:spTgt spid="421"/>
                                        </p:tgtEl>
                                        <p:attrNameLst>
                                          <p:attrName>style.visibility</p:attrName>
                                        </p:attrNameLst>
                                      </p:cBhvr>
                                      <p:to>
                                        <p:strVal val="visible"/>
                                      </p:to>
                                    </p:set>
                                    <p:animEffect transition="in" filter="fade">
                                      <p:cBhvr>
                                        <p:cTn id="438" dur="500"/>
                                        <p:tgtEl>
                                          <p:spTgt spid="421"/>
                                        </p:tgtEl>
                                      </p:cBhvr>
                                    </p:animEffect>
                                  </p:childTnLst>
                                </p:cTn>
                              </p:par>
                              <p:par>
                                <p:cTn id="439" presetID="10" presetClass="entr" presetSubtype="0" fill="hold" grpId="0" nodeType="withEffect">
                                  <p:stCondLst>
                                    <p:cond delay="0"/>
                                  </p:stCondLst>
                                  <p:childTnLst>
                                    <p:set>
                                      <p:cBhvr>
                                        <p:cTn id="440" dur="1" fill="hold">
                                          <p:stCondLst>
                                            <p:cond delay="0"/>
                                          </p:stCondLst>
                                        </p:cTn>
                                        <p:tgtEl>
                                          <p:spTgt spid="419"/>
                                        </p:tgtEl>
                                        <p:attrNameLst>
                                          <p:attrName>style.visibility</p:attrName>
                                        </p:attrNameLst>
                                      </p:cBhvr>
                                      <p:to>
                                        <p:strVal val="visible"/>
                                      </p:to>
                                    </p:set>
                                    <p:animEffect transition="in" filter="fade">
                                      <p:cBhvr>
                                        <p:cTn id="441"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3" grpId="0" animBg="1"/>
      <p:bldP spid="65" grpId="0" animBg="1"/>
      <p:bldP spid="76" grpId="0" animBg="1"/>
      <p:bldP spid="78" grpId="0" animBg="1"/>
      <p:bldP spid="80" grpId="0" animBg="1"/>
      <p:bldP spid="81" grpId="0" animBg="1"/>
      <p:bldP spid="87" grpId="0" animBg="1"/>
      <p:bldP spid="88" grpId="0" animBg="1"/>
      <p:bldP spid="89" grpId="0" animBg="1"/>
      <p:bldP spid="91" grpId="0" animBg="1"/>
      <p:bldP spid="92" grpId="0" animBg="1"/>
      <p:bldP spid="94" grpId="0" animBg="1"/>
      <p:bldP spid="96" grpId="0" animBg="1"/>
      <p:bldP spid="102" grpId="0" animBg="1"/>
      <p:bldP spid="103" grpId="0" animBg="1"/>
      <p:bldP spid="106" grpId="0" animBg="1"/>
      <p:bldP spid="107" grpId="0" animBg="1"/>
      <p:bldP spid="127" grpId="0" animBg="1"/>
      <p:bldP spid="128" grpId="0" animBg="1"/>
      <p:bldP spid="129" grpId="0" animBg="1"/>
      <p:bldP spid="130" grpId="0" animBg="1"/>
      <p:bldP spid="163" grpId="0" animBg="1"/>
      <p:bldP spid="164" grpId="0" animBg="1"/>
      <p:bldP spid="165" grpId="0" animBg="1"/>
      <p:bldP spid="173" grpId="0" animBg="1"/>
      <p:bldP spid="182" grpId="0" animBg="1"/>
      <p:bldP spid="183" grpId="0" animBg="1"/>
      <p:bldP spid="184" grpId="0" animBg="1"/>
      <p:bldP spid="185" grpId="0" animBg="1"/>
      <p:bldP spid="194" grpId="0" animBg="1"/>
      <p:bldP spid="195" grpId="0" animBg="1"/>
      <p:bldP spid="196" grpId="0" animBg="1"/>
      <p:bldP spid="197" grpId="0" animBg="1"/>
      <p:bldP spid="202" grpId="0" animBg="1"/>
      <p:bldP spid="203" grpId="0" animBg="1"/>
      <p:bldP spid="204" grpId="0" animBg="1"/>
      <p:bldP spid="205" grpId="0" animBg="1"/>
      <p:bldP spid="218" grpId="0" animBg="1"/>
      <p:bldP spid="219" grpId="0" animBg="1"/>
      <p:bldP spid="220" grpId="0" animBg="1"/>
      <p:bldP spid="221" grpId="0" animBg="1"/>
      <p:bldP spid="231" grpId="0" animBg="1"/>
      <p:bldP spid="232" grpId="0" animBg="1"/>
      <p:bldP spid="233" grpId="0" animBg="1"/>
      <p:bldP spid="234" grpId="0" animBg="1"/>
      <p:bldP spid="243" grpId="0" animBg="1"/>
      <p:bldP spid="244" grpId="0" animBg="1"/>
      <p:bldP spid="245" grpId="0" animBg="1"/>
      <p:bldP spid="246" grpId="0" animBg="1"/>
      <p:bldP spid="260" grpId="0" animBg="1"/>
      <p:bldP spid="261" grpId="0" animBg="1"/>
      <p:bldP spid="262" grpId="0" animBg="1"/>
      <p:bldP spid="263" grpId="0" animBg="1"/>
      <p:bldP spid="325" grpId="0" animBg="1"/>
      <p:bldP spid="326" grpId="0" animBg="1"/>
      <p:bldP spid="327" grpId="0" animBg="1"/>
      <p:bldP spid="328" grpId="0" animBg="1"/>
      <p:bldP spid="333" grpId="0" animBg="1"/>
      <p:bldP spid="334" grpId="0" animBg="1"/>
      <p:bldP spid="335" grpId="0" animBg="1"/>
      <p:bldP spid="336" grpId="0" animBg="1"/>
      <p:bldP spid="341" grpId="0" animBg="1"/>
      <p:bldP spid="342" grpId="0" animBg="1"/>
      <p:bldP spid="343" grpId="0" animBg="1"/>
      <p:bldP spid="344" grpId="0" animBg="1"/>
      <p:bldP spid="349" grpId="0" animBg="1"/>
      <p:bldP spid="350" grpId="0" animBg="1"/>
      <p:bldP spid="351" grpId="0" animBg="1"/>
      <p:bldP spid="352" grpId="0" animBg="1"/>
      <p:bldP spid="410" grpId="0" animBg="1"/>
      <p:bldP spid="411" grpId="0" animBg="1"/>
      <p:bldP spid="412" grpId="0" animBg="1"/>
      <p:bldP spid="413" grpId="0" animBg="1"/>
      <p:bldP spid="414" grpId="0" animBg="1"/>
      <p:bldP spid="415" grpId="0" animBg="1"/>
      <p:bldP spid="416" grpId="0" animBg="1"/>
      <p:bldP spid="417" grpId="0" animBg="1"/>
      <p:bldP spid="418" grpId="0" animBg="1"/>
      <p:bldP spid="419" grpId="0" animBg="1"/>
      <p:bldP spid="420" grpId="0" animBg="1"/>
      <p:bldP spid="421" grpId="0" animBg="1"/>
      <p:bldP spid="427" grpId="0" animBg="1"/>
      <p:bldP spid="427" grpId="1" animBg="1"/>
      <p:bldP spid="428" grpId="0" animBg="1"/>
      <p:bldP spid="428"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10845" y="2320238"/>
            <a:ext cx="3422377" cy="3412644"/>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0" name="Rectangle 59"/>
          <p:cNvSpPr/>
          <p:nvPr/>
        </p:nvSpPr>
        <p:spPr bwMode="auto">
          <a:xfrm>
            <a:off x="3344481"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61" name="Rectangle 60"/>
          <p:cNvSpPr/>
          <p:nvPr/>
        </p:nvSpPr>
        <p:spPr bwMode="auto">
          <a:xfrm>
            <a:off x="3397603" y="24293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3" name="Rectangle 62"/>
          <p:cNvSpPr/>
          <p:nvPr/>
        </p:nvSpPr>
        <p:spPr bwMode="auto">
          <a:xfrm>
            <a:off x="3457367"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5" name="Rectangle 64"/>
          <p:cNvSpPr/>
          <p:nvPr/>
        </p:nvSpPr>
        <p:spPr bwMode="auto">
          <a:xfrm>
            <a:off x="3803926"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6" name="Rectangle 75"/>
          <p:cNvSpPr/>
          <p:nvPr/>
        </p:nvSpPr>
        <p:spPr bwMode="auto">
          <a:xfrm>
            <a:off x="3397603" y="3224808"/>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8" name="Rectangle 77"/>
          <p:cNvSpPr/>
          <p:nvPr/>
        </p:nvSpPr>
        <p:spPr bwMode="auto">
          <a:xfrm>
            <a:off x="3457367"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0" name="Rectangle 79"/>
          <p:cNvSpPr/>
          <p:nvPr/>
        </p:nvSpPr>
        <p:spPr bwMode="auto">
          <a:xfrm>
            <a:off x="3803926"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1" name="Rectangle 80"/>
          <p:cNvSpPr/>
          <p:nvPr/>
        </p:nvSpPr>
        <p:spPr bwMode="auto">
          <a:xfrm>
            <a:off x="1657326"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7" name="Rectangle 86"/>
          <p:cNvSpPr/>
          <p:nvPr/>
        </p:nvSpPr>
        <p:spPr bwMode="auto">
          <a:xfrm>
            <a:off x="2498354" y="322520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8" name="Rectangle 87"/>
          <p:cNvSpPr/>
          <p:nvPr/>
        </p:nvSpPr>
        <p:spPr bwMode="auto">
          <a:xfrm>
            <a:off x="2558118" y="327376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9" name="Rectangle 88"/>
          <p:cNvSpPr/>
          <p:nvPr/>
        </p:nvSpPr>
        <p:spPr bwMode="auto">
          <a:xfrm>
            <a:off x="2558118"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1" name="Rectangle 90"/>
          <p:cNvSpPr/>
          <p:nvPr/>
        </p:nvSpPr>
        <p:spPr bwMode="auto">
          <a:xfrm>
            <a:off x="2904677"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2" name="Rectangle 91"/>
          <p:cNvSpPr/>
          <p:nvPr/>
        </p:nvSpPr>
        <p:spPr bwMode="auto">
          <a:xfrm>
            <a:off x="2498354" y="243179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4" name="Rectangle 93"/>
          <p:cNvSpPr/>
          <p:nvPr/>
        </p:nvSpPr>
        <p:spPr bwMode="auto">
          <a:xfrm>
            <a:off x="2558118"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6" name="Rectangle 95"/>
          <p:cNvSpPr/>
          <p:nvPr/>
        </p:nvSpPr>
        <p:spPr bwMode="auto">
          <a:xfrm>
            <a:off x="2904677"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2" name="Rectangle 101"/>
          <p:cNvSpPr/>
          <p:nvPr/>
        </p:nvSpPr>
        <p:spPr bwMode="auto">
          <a:xfrm>
            <a:off x="3344481"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103" name="Rectangle 102"/>
          <p:cNvSpPr/>
          <p:nvPr/>
        </p:nvSpPr>
        <p:spPr bwMode="auto">
          <a:xfrm>
            <a:off x="3397603" y="4091679"/>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6" name="Rectangle 105"/>
          <p:cNvSpPr/>
          <p:nvPr/>
        </p:nvSpPr>
        <p:spPr bwMode="auto">
          <a:xfrm>
            <a:off x="3809834" y="414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7" name="Rectangle 106"/>
          <p:cNvSpPr/>
          <p:nvPr/>
        </p:nvSpPr>
        <p:spPr bwMode="auto">
          <a:xfrm>
            <a:off x="3803926" y="449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4" name="Oval 123"/>
          <p:cNvSpPr/>
          <p:nvPr/>
        </p:nvSpPr>
        <p:spPr bwMode="auto">
          <a:xfrm>
            <a:off x="7680271" y="2384944"/>
            <a:ext cx="360000" cy="3600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26" name="Straight Arrow Connector 125"/>
          <p:cNvCxnSpPr>
            <a:stCxn id="124" idx="4"/>
            <a:endCxn id="127" idx="0"/>
          </p:cNvCxnSpPr>
          <p:nvPr/>
        </p:nvCxnSpPr>
        <p:spPr bwMode="auto">
          <a:xfrm flipH="1">
            <a:off x="5645375" y="2744945"/>
            <a:ext cx="2214896"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7" name="Oval 126"/>
          <p:cNvSpPr/>
          <p:nvPr/>
        </p:nvSpPr>
        <p:spPr bwMode="auto">
          <a:xfrm>
            <a:off x="5465375"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8" name="Oval 127"/>
          <p:cNvSpPr/>
          <p:nvPr/>
        </p:nvSpPr>
        <p:spPr bwMode="auto">
          <a:xfrm>
            <a:off x="67528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9" name="Oval 128"/>
          <p:cNvSpPr/>
          <p:nvPr/>
        </p:nvSpPr>
        <p:spPr bwMode="auto">
          <a:xfrm>
            <a:off x="8489989" y="3454388"/>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0" name="Oval 129"/>
          <p:cNvSpPr/>
          <p:nvPr/>
        </p:nvSpPr>
        <p:spPr bwMode="auto">
          <a:xfrm>
            <a:off x="99024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2" name="Straight Arrow Connector 131"/>
          <p:cNvCxnSpPr>
            <a:stCxn id="124" idx="4"/>
            <a:endCxn id="128" idx="0"/>
          </p:cNvCxnSpPr>
          <p:nvPr/>
        </p:nvCxnSpPr>
        <p:spPr bwMode="auto">
          <a:xfrm flipH="1">
            <a:off x="6932823" y="2744945"/>
            <a:ext cx="927448"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4" name="Straight Arrow Connector 133"/>
          <p:cNvCxnSpPr>
            <a:stCxn id="124" idx="4"/>
            <a:endCxn id="129" idx="0"/>
          </p:cNvCxnSpPr>
          <p:nvPr/>
        </p:nvCxnSpPr>
        <p:spPr bwMode="auto">
          <a:xfrm>
            <a:off x="7860271" y="2744945"/>
            <a:ext cx="809719" cy="7094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6" name="Straight Arrow Connector 135"/>
          <p:cNvCxnSpPr>
            <a:stCxn id="124" idx="4"/>
            <a:endCxn id="130" idx="0"/>
          </p:cNvCxnSpPr>
          <p:nvPr/>
        </p:nvCxnSpPr>
        <p:spPr bwMode="auto">
          <a:xfrm>
            <a:off x="7860271" y="2744945"/>
            <a:ext cx="2222152"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3" name="Oval 162"/>
          <p:cNvSpPr/>
          <p:nvPr/>
        </p:nvSpPr>
        <p:spPr bwMode="auto">
          <a:xfrm>
            <a:off x="5407775" y="4359351"/>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4" name="Oval 163"/>
          <p:cNvSpPr/>
          <p:nvPr/>
        </p:nvSpPr>
        <p:spPr bwMode="auto">
          <a:xfrm>
            <a:off x="5116071" y="4358175"/>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5" name="Oval 164"/>
          <p:cNvSpPr/>
          <p:nvPr/>
        </p:nvSpPr>
        <p:spPr bwMode="auto">
          <a:xfrm>
            <a:off x="5706575"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73" name="Oval 172"/>
          <p:cNvSpPr/>
          <p:nvPr/>
        </p:nvSpPr>
        <p:spPr bwMode="auto">
          <a:xfrm>
            <a:off x="5977775" y="4359351"/>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75" name="Straight Arrow Connector 174"/>
          <p:cNvCxnSpPr>
            <a:stCxn id="127" idx="4"/>
            <a:endCxn id="164" idx="0"/>
          </p:cNvCxnSpPr>
          <p:nvPr/>
        </p:nvCxnSpPr>
        <p:spPr bwMode="auto">
          <a:xfrm flipH="1">
            <a:off x="5234871" y="3840980"/>
            <a:ext cx="410504"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7" name="Straight Arrow Connector 176"/>
          <p:cNvCxnSpPr>
            <a:stCxn id="127" idx="4"/>
            <a:endCxn id="163" idx="0"/>
          </p:cNvCxnSpPr>
          <p:nvPr/>
        </p:nvCxnSpPr>
        <p:spPr bwMode="auto">
          <a:xfrm flipH="1">
            <a:off x="5526575" y="3840980"/>
            <a:ext cx="1188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9" name="Straight Arrow Connector 178"/>
          <p:cNvCxnSpPr>
            <a:stCxn id="127" idx="4"/>
            <a:endCxn id="165" idx="0"/>
          </p:cNvCxnSpPr>
          <p:nvPr/>
        </p:nvCxnSpPr>
        <p:spPr bwMode="auto">
          <a:xfrm>
            <a:off x="5645375" y="3840980"/>
            <a:ext cx="18000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1" name="Straight Arrow Connector 180"/>
          <p:cNvCxnSpPr>
            <a:stCxn id="127" idx="4"/>
            <a:endCxn id="173" idx="0"/>
          </p:cNvCxnSpPr>
          <p:nvPr/>
        </p:nvCxnSpPr>
        <p:spPr bwMode="auto">
          <a:xfrm>
            <a:off x="5645375" y="3840980"/>
            <a:ext cx="4512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2" name="Oval 181"/>
          <p:cNvSpPr/>
          <p:nvPr/>
        </p:nvSpPr>
        <p:spPr bwMode="auto">
          <a:xfrm>
            <a:off x="670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3" name="Oval 182"/>
          <p:cNvSpPr/>
          <p:nvPr/>
        </p:nvSpPr>
        <p:spPr bwMode="auto">
          <a:xfrm>
            <a:off x="6407943" y="4358959"/>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4" name="Oval 183"/>
          <p:cNvSpPr/>
          <p:nvPr/>
        </p:nvSpPr>
        <p:spPr bwMode="auto">
          <a:xfrm>
            <a:off x="7006547" y="4358567"/>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5" name="Oval 184"/>
          <p:cNvSpPr/>
          <p:nvPr/>
        </p:nvSpPr>
        <p:spPr bwMode="auto">
          <a:xfrm>
            <a:off x="727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86" name="Straight Arrow Connector 185"/>
          <p:cNvCxnSpPr>
            <a:stCxn id="128" idx="4"/>
            <a:endCxn id="183" idx="0"/>
          </p:cNvCxnSpPr>
          <p:nvPr/>
        </p:nvCxnSpPr>
        <p:spPr bwMode="auto">
          <a:xfrm flipH="1">
            <a:off x="6526743" y="3840980"/>
            <a:ext cx="40608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7" name="Straight Arrow Connector 186"/>
          <p:cNvCxnSpPr>
            <a:stCxn id="128" idx="4"/>
            <a:endCxn id="182" idx="0"/>
          </p:cNvCxnSpPr>
          <p:nvPr/>
        </p:nvCxnSpPr>
        <p:spPr bwMode="auto">
          <a:xfrm flipH="1">
            <a:off x="6826547" y="3840980"/>
            <a:ext cx="106276"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8" name="Straight Arrow Connector 187"/>
          <p:cNvCxnSpPr>
            <a:stCxn id="128" idx="4"/>
            <a:endCxn id="184" idx="0"/>
          </p:cNvCxnSpPr>
          <p:nvPr/>
        </p:nvCxnSpPr>
        <p:spPr bwMode="auto">
          <a:xfrm>
            <a:off x="6932823" y="3840980"/>
            <a:ext cx="192524"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9" name="Straight Arrow Connector 188"/>
          <p:cNvCxnSpPr>
            <a:stCxn id="128" idx="4"/>
            <a:endCxn id="185" idx="0"/>
          </p:cNvCxnSpPr>
          <p:nvPr/>
        </p:nvCxnSpPr>
        <p:spPr bwMode="auto">
          <a:xfrm>
            <a:off x="6932823" y="3840980"/>
            <a:ext cx="463724"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4" name="Oval 193"/>
          <p:cNvSpPr/>
          <p:nvPr/>
        </p:nvSpPr>
        <p:spPr bwMode="auto">
          <a:xfrm>
            <a:off x="8434947" y="4345704"/>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5" name="Oval 194"/>
          <p:cNvSpPr/>
          <p:nvPr/>
        </p:nvSpPr>
        <p:spPr bwMode="auto">
          <a:xfrm>
            <a:off x="8135143" y="4345704"/>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6" name="Oval 195"/>
          <p:cNvSpPr/>
          <p:nvPr/>
        </p:nvSpPr>
        <p:spPr bwMode="auto">
          <a:xfrm>
            <a:off x="8733747" y="4345312"/>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7" name="Oval 196"/>
          <p:cNvSpPr/>
          <p:nvPr/>
        </p:nvSpPr>
        <p:spPr bwMode="auto">
          <a:xfrm>
            <a:off x="9004947" y="4345704"/>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98" name="Straight Arrow Connector 197"/>
          <p:cNvCxnSpPr>
            <a:stCxn id="129" idx="4"/>
            <a:endCxn id="195" idx="0"/>
          </p:cNvCxnSpPr>
          <p:nvPr/>
        </p:nvCxnSpPr>
        <p:spPr bwMode="auto">
          <a:xfrm flipH="1">
            <a:off x="8253943" y="3814389"/>
            <a:ext cx="416047"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9" name="Straight Arrow Connector 198"/>
          <p:cNvCxnSpPr>
            <a:stCxn id="129" idx="4"/>
            <a:endCxn id="194" idx="0"/>
          </p:cNvCxnSpPr>
          <p:nvPr/>
        </p:nvCxnSpPr>
        <p:spPr bwMode="auto">
          <a:xfrm flipH="1">
            <a:off x="8553747" y="3814389"/>
            <a:ext cx="116243"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0" name="Straight Arrow Connector 199"/>
          <p:cNvCxnSpPr>
            <a:stCxn id="129" idx="4"/>
            <a:endCxn id="196" idx="0"/>
          </p:cNvCxnSpPr>
          <p:nvPr/>
        </p:nvCxnSpPr>
        <p:spPr bwMode="auto">
          <a:xfrm>
            <a:off x="8669990" y="3814389"/>
            <a:ext cx="182559" cy="5309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1" name="Straight Arrow Connector 200"/>
          <p:cNvCxnSpPr>
            <a:stCxn id="129" idx="4"/>
            <a:endCxn id="197" idx="0"/>
          </p:cNvCxnSpPr>
          <p:nvPr/>
        </p:nvCxnSpPr>
        <p:spPr bwMode="auto">
          <a:xfrm>
            <a:off x="8669990" y="3814389"/>
            <a:ext cx="453759"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2" name="Oval 201"/>
          <p:cNvSpPr/>
          <p:nvPr/>
        </p:nvSpPr>
        <p:spPr bwMode="auto">
          <a:xfrm>
            <a:off x="981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3" name="Oval 202"/>
          <p:cNvSpPr/>
          <p:nvPr/>
        </p:nvSpPr>
        <p:spPr bwMode="auto">
          <a:xfrm>
            <a:off x="9514869" y="4358567"/>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4" name="Oval 203"/>
          <p:cNvSpPr/>
          <p:nvPr/>
        </p:nvSpPr>
        <p:spPr bwMode="auto">
          <a:xfrm>
            <a:off x="10113473" y="4358175"/>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5" name="Oval 204"/>
          <p:cNvSpPr/>
          <p:nvPr/>
        </p:nvSpPr>
        <p:spPr bwMode="auto">
          <a:xfrm>
            <a:off x="1038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06" name="Straight Arrow Connector 205"/>
          <p:cNvCxnSpPr>
            <a:stCxn id="130" idx="4"/>
            <a:endCxn id="203" idx="0"/>
          </p:cNvCxnSpPr>
          <p:nvPr/>
        </p:nvCxnSpPr>
        <p:spPr bwMode="auto">
          <a:xfrm flipH="1">
            <a:off x="9633669" y="3840980"/>
            <a:ext cx="448755"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7" name="Straight Arrow Connector 206"/>
          <p:cNvCxnSpPr>
            <a:stCxn id="130" idx="4"/>
            <a:endCxn id="202" idx="0"/>
          </p:cNvCxnSpPr>
          <p:nvPr/>
        </p:nvCxnSpPr>
        <p:spPr bwMode="auto">
          <a:xfrm flipH="1">
            <a:off x="9933474" y="3840980"/>
            <a:ext cx="1489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 name="Straight Arrow Connector 207"/>
          <p:cNvCxnSpPr>
            <a:stCxn id="130" idx="4"/>
            <a:endCxn id="204" idx="0"/>
          </p:cNvCxnSpPr>
          <p:nvPr/>
        </p:nvCxnSpPr>
        <p:spPr bwMode="auto">
          <a:xfrm>
            <a:off x="10082423" y="3840980"/>
            <a:ext cx="149851"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9" name="Straight Arrow Connector 208"/>
          <p:cNvCxnSpPr>
            <a:stCxn id="130" idx="4"/>
            <a:endCxn id="205" idx="0"/>
          </p:cNvCxnSpPr>
          <p:nvPr/>
        </p:nvCxnSpPr>
        <p:spPr bwMode="auto">
          <a:xfrm>
            <a:off x="10082423" y="3840980"/>
            <a:ext cx="4210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8" name="Oval 217"/>
          <p:cNvSpPr/>
          <p:nvPr/>
        </p:nvSpPr>
        <p:spPr bwMode="auto">
          <a:xfrm>
            <a:off x="513767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19" name="Oval 218"/>
          <p:cNvSpPr/>
          <p:nvPr/>
        </p:nvSpPr>
        <p:spPr bwMode="auto">
          <a:xfrm>
            <a:off x="5281671" y="4938500"/>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0" name="Oval 219"/>
          <p:cNvSpPr/>
          <p:nvPr/>
        </p:nvSpPr>
        <p:spPr bwMode="auto">
          <a:xfrm>
            <a:off x="5436073" y="4938500"/>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1" name="Oval 220"/>
          <p:cNvSpPr/>
          <p:nvPr/>
        </p:nvSpPr>
        <p:spPr bwMode="auto">
          <a:xfrm>
            <a:off x="5580073"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23" name="Straight Arrow Connector 222"/>
          <p:cNvCxnSpPr>
            <a:stCxn id="163" idx="4"/>
            <a:endCxn id="218" idx="0"/>
          </p:cNvCxnSpPr>
          <p:nvPr/>
        </p:nvCxnSpPr>
        <p:spPr bwMode="auto">
          <a:xfrm flipH="1">
            <a:off x="5209671" y="4596950"/>
            <a:ext cx="316904" cy="34281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6" name="Straight Arrow Connector 225"/>
          <p:cNvCxnSpPr>
            <a:stCxn id="163" idx="4"/>
            <a:endCxn id="219" idx="0"/>
          </p:cNvCxnSpPr>
          <p:nvPr/>
        </p:nvCxnSpPr>
        <p:spPr bwMode="auto">
          <a:xfrm flipH="1">
            <a:off x="5353671" y="4596950"/>
            <a:ext cx="172904" cy="34155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8" name="Straight Arrow Connector 227"/>
          <p:cNvCxnSpPr>
            <a:stCxn id="163" idx="4"/>
            <a:endCxn id="220" idx="0"/>
          </p:cNvCxnSpPr>
          <p:nvPr/>
        </p:nvCxnSpPr>
        <p:spPr bwMode="auto">
          <a:xfrm flipH="1">
            <a:off x="5508074" y="4596950"/>
            <a:ext cx="18503" cy="34155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0" name="Straight Arrow Connector 229"/>
          <p:cNvCxnSpPr>
            <a:stCxn id="163" idx="4"/>
            <a:endCxn id="221" idx="0"/>
          </p:cNvCxnSpPr>
          <p:nvPr/>
        </p:nvCxnSpPr>
        <p:spPr bwMode="auto">
          <a:xfrm>
            <a:off x="5526575" y="4596951"/>
            <a:ext cx="125499" cy="34514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31" name="Oval 230"/>
          <p:cNvSpPr/>
          <p:nvPr/>
        </p:nvSpPr>
        <p:spPr bwMode="auto">
          <a:xfrm>
            <a:off x="5771001"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2" name="Oval 231"/>
          <p:cNvSpPr/>
          <p:nvPr/>
        </p:nvSpPr>
        <p:spPr bwMode="auto">
          <a:xfrm>
            <a:off x="5921485" y="493158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3" name="Oval 232"/>
          <p:cNvSpPr/>
          <p:nvPr/>
        </p:nvSpPr>
        <p:spPr bwMode="auto">
          <a:xfrm>
            <a:off x="6069305" y="4931584"/>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4" name="Oval 233"/>
          <p:cNvSpPr/>
          <p:nvPr/>
        </p:nvSpPr>
        <p:spPr bwMode="auto">
          <a:xfrm>
            <a:off x="6215375"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35" name="Straight Arrow Connector 234"/>
          <p:cNvCxnSpPr>
            <a:stCxn id="173" idx="4"/>
            <a:endCxn id="231" idx="0"/>
          </p:cNvCxnSpPr>
          <p:nvPr/>
        </p:nvCxnSpPr>
        <p:spPr bwMode="auto">
          <a:xfrm flipH="1">
            <a:off x="5843002" y="4596952"/>
            <a:ext cx="253575" cy="33024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6" name="Straight Arrow Connector 235"/>
          <p:cNvCxnSpPr>
            <a:stCxn id="173" idx="4"/>
            <a:endCxn id="232" idx="0"/>
          </p:cNvCxnSpPr>
          <p:nvPr/>
        </p:nvCxnSpPr>
        <p:spPr bwMode="auto">
          <a:xfrm flipH="1">
            <a:off x="5993485" y="4596949"/>
            <a:ext cx="103091" cy="3346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7" name="Straight Arrow Connector 236"/>
          <p:cNvCxnSpPr>
            <a:stCxn id="173" idx="4"/>
            <a:endCxn id="233" idx="0"/>
          </p:cNvCxnSpPr>
          <p:nvPr/>
        </p:nvCxnSpPr>
        <p:spPr bwMode="auto">
          <a:xfrm>
            <a:off x="6096575" y="4596949"/>
            <a:ext cx="44731" cy="3346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8" name="Straight Arrow Connector 237"/>
          <p:cNvCxnSpPr>
            <a:stCxn id="173" idx="4"/>
            <a:endCxn id="234" idx="0"/>
          </p:cNvCxnSpPr>
          <p:nvPr/>
        </p:nvCxnSpPr>
        <p:spPr bwMode="auto">
          <a:xfrm>
            <a:off x="6096575" y="4596952"/>
            <a:ext cx="190800" cy="33024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43" name="Oval 242"/>
          <p:cNvSpPr/>
          <p:nvPr/>
        </p:nvSpPr>
        <p:spPr bwMode="auto">
          <a:xfrm>
            <a:off x="6417657" y="4941699"/>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44" name="Oval 243"/>
          <p:cNvSpPr/>
          <p:nvPr/>
        </p:nvSpPr>
        <p:spPr bwMode="auto">
          <a:xfrm>
            <a:off x="6561657" y="4932115"/>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45" name="Oval 244"/>
          <p:cNvSpPr/>
          <p:nvPr/>
        </p:nvSpPr>
        <p:spPr bwMode="auto">
          <a:xfrm>
            <a:off x="6705657" y="4932115"/>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46" name="Oval 245"/>
          <p:cNvSpPr/>
          <p:nvPr/>
        </p:nvSpPr>
        <p:spPr bwMode="auto">
          <a:xfrm>
            <a:off x="6850569" y="4934115"/>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47" name="Straight Arrow Connector 246"/>
          <p:cNvCxnSpPr>
            <a:stCxn id="183" idx="4"/>
            <a:endCxn id="243" idx="0"/>
          </p:cNvCxnSpPr>
          <p:nvPr/>
        </p:nvCxnSpPr>
        <p:spPr bwMode="auto">
          <a:xfrm flipH="1">
            <a:off x="6489658" y="4596559"/>
            <a:ext cx="37087" cy="34514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8" name="Straight Arrow Connector 247"/>
          <p:cNvCxnSpPr>
            <a:stCxn id="183" idx="4"/>
            <a:endCxn id="244" idx="0"/>
          </p:cNvCxnSpPr>
          <p:nvPr/>
        </p:nvCxnSpPr>
        <p:spPr bwMode="auto">
          <a:xfrm>
            <a:off x="6526743" y="4596559"/>
            <a:ext cx="106915" cy="33555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9" name="Straight Arrow Connector 248"/>
          <p:cNvCxnSpPr>
            <a:stCxn id="183" idx="4"/>
            <a:endCxn id="245" idx="0"/>
          </p:cNvCxnSpPr>
          <p:nvPr/>
        </p:nvCxnSpPr>
        <p:spPr bwMode="auto">
          <a:xfrm>
            <a:off x="6526743" y="4596559"/>
            <a:ext cx="250915" cy="33555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0" name="Straight Arrow Connector 249"/>
          <p:cNvCxnSpPr>
            <a:stCxn id="183" idx="4"/>
            <a:endCxn id="246" idx="0"/>
          </p:cNvCxnSpPr>
          <p:nvPr/>
        </p:nvCxnSpPr>
        <p:spPr bwMode="auto">
          <a:xfrm>
            <a:off x="6526743" y="4596559"/>
            <a:ext cx="395827" cy="33755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0" name="Oval 259"/>
          <p:cNvSpPr/>
          <p:nvPr/>
        </p:nvSpPr>
        <p:spPr bwMode="auto">
          <a:xfrm>
            <a:off x="7040925" y="492893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61" name="Oval 260"/>
          <p:cNvSpPr/>
          <p:nvPr/>
        </p:nvSpPr>
        <p:spPr bwMode="auto">
          <a:xfrm>
            <a:off x="7178649" y="4926519"/>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62" name="Oval 261"/>
          <p:cNvSpPr/>
          <p:nvPr/>
        </p:nvSpPr>
        <p:spPr bwMode="auto">
          <a:xfrm>
            <a:off x="7328925"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63" name="Oval 262"/>
          <p:cNvSpPr/>
          <p:nvPr/>
        </p:nvSpPr>
        <p:spPr bwMode="auto">
          <a:xfrm>
            <a:off x="7472925"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64" name="Straight Arrow Connector 263"/>
          <p:cNvCxnSpPr>
            <a:stCxn id="184" idx="4"/>
            <a:endCxn id="260" idx="0"/>
          </p:cNvCxnSpPr>
          <p:nvPr/>
        </p:nvCxnSpPr>
        <p:spPr bwMode="auto">
          <a:xfrm flipH="1">
            <a:off x="7112926" y="4596166"/>
            <a:ext cx="12423" cy="33276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5" name="Straight Arrow Connector 264"/>
          <p:cNvCxnSpPr>
            <a:stCxn id="184" idx="4"/>
            <a:endCxn id="261" idx="0"/>
          </p:cNvCxnSpPr>
          <p:nvPr/>
        </p:nvCxnSpPr>
        <p:spPr bwMode="auto">
          <a:xfrm>
            <a:off x="7125347" y="4596168"/>
            <a:ext cx="125303" cy="33035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6" name="Straight Arrow Connector 265"/>
          <p:cNvCxnSpPr>
            <a:stCxn id="184" idx="4"/>
            <a:endCxn id="262" idx="0"/>
          </p:cNvCxnSpPr>
          <p:nvPr/>
        </p:nvCxnSpPr>
        <p:spPr bwMode="auto">
          <a:xfrm>
            <a:off x="7125347" y="4596168"/>
            <a:ext cx="275579" cy="33103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7" name="Straight Arrow Connector 266"/>
          <p:cNvCxnSpPr>
            <a:stCxn id="184" idx="4"/>
            <a:endCxn id="263" idx="0"/>
          </p:cNvCxnSpPr>
          <p:nvPr/>
        </p:nvCxnSpPr>
        <p:spPr bwMode="auto">
          <a:xfrm>
            <a:off x="7125347" y="4596166"/>
            <a:ext cx="419579" cy="33276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25" name="Oval 324"/>
          <p:cNvSpPr/>
          <p:nvPr/>
        </p:nvSpPr>
        <p:spPr bwMode="auto">
          <a:xfrm>
            <a:off x="7905131" y="492893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26" name="Oval 325"/>
          <p:cNvSpPr/>
          <p:nvPr/>
        </p:nvSpPr>
        <p:spPr bwMode="auto">
          <a:xfrm>
            <a:off x="804471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27" name="Oval 326"/>
          <p:cNvSpPr/>
          <p:nvPr/>
        </p:nvSpPr>
        <p:spPr bwMode="auto">
          <a:xfrm>
            <a:off x="8193131"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28" name="Oval 327"/>
          <p:cNvSpPr/>
          <p:nvPr/>
        </p:nvSpPr>
        <p:spPr bwMode="auto">
          <a:xfrm>
            <a:off x="833713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29" name="Straight Arrow Connector 328"/>
          <p:cNvCxnSpPr>
            <a:stCxn id="194" idx="4"/>
            <a:endCxn id="325" idx="0"/>
          </p:cNvCxnSpPr>
          <p:nvPr/>
        </p:nvCxnSpPr>
        <p:spPr bwMode="auto">
          <a:xfrm flipH="1">
            <a:off x="7977132" y="4583305"/>
            <a:ext cx="57661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0" name="Straight Arrow Connector 329"/>
          <p:cNvCxnSpPr>
            <a:stCxn id="194" idx="4"/>
            <a:endCxn id="326" idx="0"/>
          </p:cNvCxnSpPr>
          <p:nvPr/>
        </p:nvCxnSpPr>
        <p:spPr bwMode="auto">
          <a:xfrm flipH="1">
            <a:off x="8116711" y="4583305"/>
            <a:ext cx="437036" cy="35646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1" name="Straight Arrow Connector 330"/>
          <p:cNvCxnSpPr>
            <a:stCxn id="194" idx="4"/>
            <a:endCxn id="327" idx="0"/>
          </p:cNvCxnSpPr>
          <p:nvPr/>
        </p:nvCxnSpPr>
        <p:spPr bwMode="auto">
          <a:xfrm flipH="1">
            <a:off x="8265132" y="4583306"/>
            <a:ext cx="288617" cy="3438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2" name="Straight Arrow Connector 331"/>
          <p:cNvCxnSpPr>
            <a:stCxn id="194" idx="4"/>
            <a:endCxn id="328" idx="0"/>
          </p:cNvCxnSpPr>
          <p:nvPr/>
        </p:nvCxnSpPr>
        <p:spPr bwMode="auto">
          <a:xfrm flipH="1">
            <a:off x="8409132" y="4583305"/>
            <a:ext cx="14461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33" name="Oval 332"/>
          <p:cNvSpPr/>
          <p:nvPr/>
        </p:nvSpPr>
        <p:spPr bwMode="auto">
          <a:xfrm>
            <a:off x="855189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4" name="Oval 333"/>
          <p:cNvSpPr/>
          <p:nvPr/>
        </p:nvSpPr>
        <p:spPr bwMode="auto">
          <a:xfrm>
            <a:off x="8695891" y="493331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5" name="Oval 334"/>
          <p:cNvSpPr/>
          <p:nvPr/>
        </p:nvSpPr>
        <p:spPr bwMode="auto">
          <a:xfrm>
            <a:off x="8839891"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6" name="Oval 335"/>
          <p:cNvSpPr/>
          <p:nvPr/>
        </p:nvSpPr>
        <p:spPr bwMode="auto">
          <a:xfrm>
            <a:off x="898389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37" name="Straight Arrow Connector 336"/>
          <p:cNvCxnSpPr>
            <a:stCxn id="197" idx="4"/>
            <a:endCxn id="333" idx="0"/>
          </p:cNvCxnSpPr>
          <p:nvPr/>
        </p:nvCxnSpPr>
        <p:spPr bwMode="auto">
          <a:xfrm flipH="1">
            <a:off x="8623892" y="4583305"/>
            <a:ext cx="49985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8" name="Straight Arrow Connector 337"/>
          <p:cNvCxnSpPr>
            <a:stCxn id="197" idx="4"/>
            <a:endCxn id="334" idx="0"/>
          </p:cNvCxnSpPr>
          <p:nvPr/>
        </p:nvCxnSpPr>
        <p:spPr bwMode="auto">
          <a:xfrm flipH="1">
            <a:off x="8767892" y="4583304"/>
            <a:ext cx="355857" cy="35001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9" name="Straight Arrow Connector 338"/>
          <p:cNvCxnSpPr>
            <a:stCxn id="197" idx="4"/>
            <a:endCxn id="335" idx="0"/>
          </p:cNvCxnSpPr>
          <p:nvPr/>
        </p:nvCxnSpPr>
        <p:spPr bwMode="auto">
          <a:xfrm flipH="1">
            <a:off x="8911892" y="4583306"/>
            <a:ext cx="211857" cy="3438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0" name="Straight Arrow Connector 339"/>
          <p:cNvCxnSpPr>
            <a:stCxn id="197" idx="4"/>
            <a:endCxn id="336" idx="0"/>
          </p:cNvCxnSpPr>
          <p:nvPr/>
        </p:nvCxnSpPr>
        <p:spPr bwMode="auto">
          <a:xfrm flipH="1">
            <a:off x="9055892" y="4583305"/>
            <a:ext cx="6785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41" name="Oval 340"/>
          <p:cNvSpPr/>
          <p:nvPr/>
        </p:nvSpPr>
        <p:spPr bwMode="auto">
          <a:xfrm>
            <a:off x="9248743" y="492984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2" name="Oval 341"/>
          <p:cNvSpPr/>
          <p:nvPr/>
        </p:nvSpPr>
        <p:spPr bwMode="auto">
          <a:xfrm>
            <a:off x="9392743" y="493423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3" name="Oval 342"/>
          <p:cNvSpPr/>
          <p:nvPr/>
        </p:nvSpPr>
        <p:spPr bwMode="auto">
          <a:xfrm>
            <a:off x="9536743" y="4928113"/>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4" name="Oval 343"/>
          <p:cNvSpPr/>
          <p:nvPr/>
        </p:nvSpPr>
        <p:spPr bwMode="auto">
          <a:xfrm>
            <a:off x="9680743" y="492984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45" name="Straight Arrow Connector 344"/>
          <p:cNvCxnSpPr>
            <a:stCxn id="203" idx="4"/>
            <a:endCxn id="341" idx="0"/>
          </p:cNvCxnSpPr>
          <p:nvPr/>
        </p:nvCxnSpPr>
        <p:spPr bwMode="auto">
          <a:xfrm flipH="1">
            <a:off x="9320743" y="4596167"/>
            <a:ext cx="312927"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6" name="Straight Arrow Connector 345"/>
          <p:cNvCxnSpPr>
            <a:stCxn id="203" idx="4"/>
            <a:endCxn id="342" idx="0"/>
          </p:cNvCxnSpPr>
          <p:nvPr/>
        </p:nvCxnSpPr>
        <p:spPr bwMode="auto">
          <a:xfrm flipH="1">
            <a:off x="9464743" y="4596168"/>
            <a:ext cx="168927" cy="33806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7" name="Straight Arrow Connector 346"/>
          <p:cNvCxnSpPr>
            <a:stCxn id="203" idx="4"/>
            <a:endCxn id="343" idx="0"/>
          </p:cNvCxnSpPr>
          <p:nvPr/>
        </p:nvCxnSpPr>
        <p:spPr bwMode="auto">
          <a:xfrm flipH="1">
            <a:off x="9608743" y="4596167"/>
            <a:ext cx="24927" cy="33194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8" name="Straight Arrow Connector 347"/>
          <p:cNvCxnSpPr>
            <a:stCxn id="203" idx="4"/>
            <a:endCxn id="344" idx="0"/>
          </p:cNvCxnSpPr>
          <p:nvPr/>
        </p:nvCxnSpPr>
        <p:spPr bwMode="auto">
          <a:xfrm>
            <a:off x="9633669" y="4596167"/>
            <a:ext cx="119075"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49" name="Oval 348"/>
          <p:cNvSpPr/>
          <p:nvPr/>
        </p:nvSpPr>
        <p:spPr bwMode="auto">
          <a:xfrm>
            <a:off x="9952673" y="492825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0" name="Oval 349"/>
          <p:cNvSpPr/>
          <p:nvPr/>
        </p:nvSpPr>
        <p:spPr bwMode="auto">
          <a:xfrm>
            <a:off x="10096673" y="493263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1" name="Oval 350"/>
          <p:cNvSpPr/>
          <p:nvPr/>
        </p:nvSpPr>
        <p:spPr bwMode="auto">
          <a:xfrm>
            <a:off x="10240673" y="492651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2" name="Oval 351"/>
          <p:cNvSpPr/>
          <p:nvPr/>
        </p:nvSpPr>
        <p:spPr bwMode="auto">
          <a:xfrm>
            <a:off x="10384673" y="492825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53" name="Straight Arrow Connector 352"/>
          <p:cNvCxnSpPr>
            <a:stCxn id="204" idx="4"/>
            <a:endCxn id="349" idx="0"/>
          </p:cNvCxnSpPr>
          <p:nvPr/>
        </p:nvCxnSpPr>
        <p:spPr bwMode="auto">
          <a:xfrm flipH="1">
            <a:off x="10024673" y="4595774"/>
            <a:ext cx="2076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4" name="Straight Arrow Connector 353"/>
          <p:cNvCxnSpPr>
            <a:stCxn id="204" idx="4"/>
            <a:endCxn id="350" idx="0"/>
          </p:cNvCxnSpPr>
          <p:nvPr/>
        </p:nvCxnSpPr>
        <p:spPr bwMode="auto">
          <a:xfrm flipH="1">
            <a:off x="10168673" y="4595775"/>
            <a:ext cx="63600" cy="3368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5" name="Straight Arrow Connector 354"/>
          <p:cNvCxnSpPr>
            <a:stCxn id="204" idx="4"/>
            <a:endCxn id="351" idx="0"/>
          </p:cNvCxnSpPr>
          <p:nvPr/>
        </p:nvCxnSpPr>
        <p:spPr bwMode="auto">
          <a:xfrm>
            <a:off x="10232273" y="4595776"/>
            <a:ext cx="80400" cy="33074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6" name="Straight Arrow Connector 355"/>
          <p:cNvCxnSpPr>
            <a:stCxn id="204" idx="4"/>
            <a:endCxn id="352" idx="0"/>
          </p:cNvCxnSpPr>
          <p:nvPr/>
        </p:nvCxnSpPr>
        <p:spPr bwMode="auto">
          <a:xfrm>
            <a:off x="10232273" y="4595774"/>
            <a:ext cx="2244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10" name="Rectangle 409"/>
          <p:cNvSpPr/>
          <p:nvPr/>
        </p:nvSpPr>
        <p:spPr bwMode="auto">
          <a:xfrm>
            <a:off x="1657323"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1" name="Rectangle 410"/>
          <p:cNvSpPr/>
          <p:nvPr/>
        </p:nvSpPr>
        <p:spPr bwMode="auto">
          <a:xfrm>
            <a:off x="2498351"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2" name="Rectangle 411"/>
          <p:cNvSpPr/>
          <p:nvPr/>
        </p:nvSpPr>
        <p:spPr bwMode="auto">
          <a:xfrm>
            <a:off x="2558115" y="493610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3" name="Rectangle 412"/>
          <p:cNvSpPr/>
          <p:nvPr/>
        </p:nvSpPr>
        <p:spPr bwMode="auto">
          <a:xfrm>
            <a:off x="2558115"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4" name="Rectangle 413"/>
          <p:cNvSpPr/>
          <p:nvPr/>
        </p:nvSpPr>
        <p:spPr bwMode="auto">
          <a:xfrm>
            <a:off x="2904674"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5" name="Rectangle 414"/>
          <p:cNvSpPr/>
          <p:nvPr/>
        </p:nvSpPr>
        <p:spPr bwMode="auto">
          <a:xfrm>
            <a:off x="2498351" y="409413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6" name="Rectangle 415"/>
          <p:cNvSpPr/>
          <p:nvPr/>
        </p:nvSpPr>
        <p:spPr bwMode="auto">
          <a:xfrm>
            <a:off x="2558115"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7" name="Rectangle 416"/>
          <p:cNvSpPr/>
          <p:nvPr/>
        </p:nvSpPr>
        <p:spPr bwMode="auto">
          <a:xfrm>
            <a:off x="2904674"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8" name="Rectangle 417"/>
          <p:cNvSpPr/>
          <p:nvPr/>
        </p:nvSpPr>
        <p:spPr bwMode="auto">
          <a:xfrm>
            <a:off x="3397603"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9" name="Rectangle 418"/>
          <p:cNvSpPr/>
          <p:nvPr/>
        </p:nvSpPr>
        <p:spPr bwMode="auto">
          <a:xfrm>
            <a:off x="3457367"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0" name="Rectangle 419"/>
          <p:cNvSpPr/>
          <p:nvPr/>
        </p:nvSpPr>
        <p:spPr bwMode="auto">
          <a:xfrm>
            <a:off x="3809834" y="493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1" name="Rectangle 420"/>
          <p:cNvSpPr/>
          <p:nvPr/>
        </p:nvSpPr>
        <p:spPr bwMode="auto">
          <a:xfrm>
            <a:off x="3803926"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5" name="Rounded Rectangle 4"/>
          <p:cNvSpPr/>
          <p:nvPr/>
        </p:nvSpPr>
        <p:spPr bwMode="auto">
          <a:xfrm>
            <a:off x="5116071" y="4801754"/>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46" name="Rounded Rectangle 145"/>
          <p:cNvSpPr/>
          <p:nvPr/>
        </p:nvSpPr>
        <p:spPr bwMode="auto">
          <a:xfrm>
            <a:off x="6380281" y="4814086"/>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47" name="Rounded Rectangle 146"/>
          <p:cNvSpPr/>
          <p:nvPr/>
        </p:nvSpPr>
        <p:spPr bwMode="auto">
          <a:xfrm>
            <a:off x="7865665" y="4801753"/>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7" name="Straight Arrow Connector 6"/>
          <p:cNvCxnSpPr>
            <a:stCxn id="163" idx="4"/>
            <a:endCxn id="5" idx="0"/>
          </p:cNvCxnSpPr>
          <p:nvPr/>
        </p:nvCxnSpPr>
        <p:spPr bwMode="auto">
          <a:xfrm flipH="1">
            <a:off x="5443538" y="4596949"/>
            <a:ext cx="83039" cy="20480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1" name="Straight Arrow Connector 150"/>
          <p:cNvCxnSpPr>
            <a:stCxn id="183" idx="4"/>
            <a:endCxn id="5" idx="0"/>
          </p:cNvCxnSpPr>
          <p:nvPr/>
        </p:nvCxnSpPr>
        <p:spPr bwMode="auto">
          <a:xfrm flipH="1">
            <a:off x="5443538" y="4596557"/>
            <a:ext cx="1083207" cy="20519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4" name="Straight Arrow Connector 153"/>
          <p:cNvCxnSpPr>
            <a:stCxn id="194" idx="4"/>
            <a:endCxn id="5" idx="0"/>
          </p:cNvCxnSpPr>
          <p:nvPr/>
        </p:nvCxnSpPr>
        <p:spPr bwMode="auto">
          <a:xfrm flipH="1">
            <a:off x="5443537" y="4583304"/>
            <a:ext cx="3110211" cy="21844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58" name="Rounded Rectangle 157"/>
          <p:cNvSpPr/>
          <p:nvPr/>
        </p:nvSpPr>
        <p:spPr bwMode="auto">
          <a:xfrm>
            <a:off x="7007949" y="4807814"/>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59" name="Straight Arrow Connector 158"/>
          <p:cNvCxnSpPr>
            <a:stCxn id="184" idx="4"/>
            <a:endCxn id="5" idx="0"/>
          </p:cNvCxnSpPr>
          <p:nvPr/>
        </p:nvCxnSpPr>
        <p:spPr bwMode="auto">
          <a:xfrm flipH="1">
            <a:off x="5443537" y="4596165"/>
            <a:ext cx="1681811" cy="205587"/>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5" name="Rounded Rectangle 14"/>
          <p:cNvSpPr/>
          <p:nvPr/>
        </p:nvSpPr>
        <p:spPr bwMode="auto">
          <a:xfrm>
            <a:off x="2474813" y="2429340"/>
            <a:ext cx="752355" cy="726741"/>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6" name="Rounded Rectangle 165"/>
          <p:cNvSpPr/>
          <p:nvPr/>
        </p:nvSpPr>
        <p:spPr bwMode="auto">
          <a:xfrm>
            <a:off x="3385833" y="2429339"/>
            <a:ext cx="752355" cy="726741"/>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7" name="Rounded Rectangle 166"/>
          <p:cNvSpPr/>
          <p:nvPr/>
        </p:nvSpPr>
        <p:spPr bwMode="auto">
          <a:xfrm>
            <a:off x="2486584" y="4080047"/>
            <a:ext cx="752355" cy="726741"/>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8" name="Rounded Rectangle 167"/>
          <p:cNvSpPr/>
          <p:nvPr/>
        </p:nvSpPr>
        <p:spPr bwMode="auto">
          <a:xfrm>
            <a:off x="3390213" y="3225200"/>
            <a:ext cx="752355" cy="726741"/>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 name="Titel 2"/>
          <p:cNvSpPr>
            <a:spLocks noGrp="1"/>
          </p:cNvSpPr>
          <p:nvPr>
            <p:ph type="title"/>
          </p:nvPr>
        </p:nvSpPr>
        <p:spPr/>
        <p:txBody>
          <a:bodyPr/>
          <a:lstStyle/>
          <a:p>
            <a:endParaRPr lang="en-US"/>
          </a:p>
        </p:txBody>
      </p:sp>
      <p:sp>
        <p:nvSpPr>
          <p:cNvPr id="155" name="Title 1"/>
          <p:cNvSpPr txBox="1">
            <a:spLocks/>
          </p:cNvSpPr>
          <p:nvPr/>
        </p:nvSpPr>
        <p:spPr>
          <a:xfrm>
            <a:off x="838200" y="365125"/>
            <a:ext cx="11353800" cy="92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l-NL" smtClean="0"/>
              <a:t>Sparse Voxel Directional Acyclic Graphs (DAG)</a:t>
            </a:r>
            <a:endParaRPr lang="nl-NL" dirty="0"/>
          </a:p>
        </p:txBody>
      </p:sp>
      <p:sp>
        <p:nvSpPr>
          <p:cNvPr id="156" name="Rectangle 143"/>
          <p:cNvSpPr/>
          <p:nvPr/>
        </p:nvSpPr>
        <p:spPr>
          <a:xfrm>
            <a:off x="4879821" y="5125"/>
            <a:ext cx="7344139" cy="461665"/>
          </a:xfrm>
          <a:prstGeom prst="rect">
            <a:avLst/>
          </a:prstGeom>
        </p:spPr>
        <p:txBody>
          <a:bodyPr wrap="square">
            <a:spAutoFit/>
          </a:bodyPr>
          <a:lstStyle/>
          <a:p>
            <a:pPr algn="r"/>
            <a:r>
              <a:rPr lang="en-US" sz="2400" dirty="0">
                <a:solidFill>
                  <a:schemeClr val="bg1">
                    <a:lumMod val="50000"/>
                  </a:schemeClr>
                </a:solidFill>
              </a:rPr>
              <a:t>[</a:t>
            </a:r>
            <a:r>
              <a:rPr lang="en-US" sz="2400" dirty="0" err="1">
                <a:solidFill>
                  <a:schemeClr val="bg1">
                    <a:lumMod val="50000"/>
                  </a:schemeClr>
                </a:solidFill>
              </a:rPr>
              <a:t>Kaempe</a:t>
            </a:r>
            <a:r>
              <a:rPr lang="en-US" sz="2400" dirty="0">
                <a:solidFill>
                  <a:schemeClr val="bg1">
                    <a:lumMod val="50000"/>
                  </a:schemeClr>
                </a:solidFill>
              </a:rPr>
              <a:t> et al. – SIGGRAPH 2013]</a:t>
            </a:r>
          </a:p>
        </p:txBody>
      </p:sp>
    </p:spTree>
    <p:custDataLst>
      <p:tags r:id="rId1"/>
    </p:custDataLst>
    <p:extLst>
      <p:ext uri="{BB962C8B-B14F-4D97-AF65-F5344CB8AC3E}">
        <p14:creationId xmlns:p14="http://schemas.microsoft.com/office/powerpoint/2010/main" val="463560075"/>
      </p:ext>
    </p:extLst>
  </p:cSld>
  <p:clrMapOvr>
    <a:masterClrMapping/>
  </p:clrMapOvr>
  <mc:AlternateContent xmlns:mc="http://schemas.openxmlformats.org/markup-compatibility/2006" xmlns:p14="http://schemas.microsoft.com/office/powerpoint/2010/main">
    <mc:Choice Requires="p14">
      <p:transition spd="med" p14:dur="700" advTm="11368">
        <p:fade/>
      </p:transition>
    </mc:Choice>
    <mc:Fallback xmlns="">
      <p:transition spd="med" advTm="1136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6"/>
                                        </p:tgtEl>
                                        <p:attrNameLst>
                                          <p:attrName>style.visibility</p:attrName>
                                        </p:attrNameLst>
                                      </p:cBhvr>
                                      <p:to>
                                        <p:strVal val="visible"/>
                                      </p:to>
                                    </p:set>
                                    <p:animEffect transition="in" filter="fade">
                                      <p:cBhvr>
                                        <p:cTn id="14" dur="500"/>
                                        <p:tgtEl>
                                          <p:spTgt spid="14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6"/>
                                        </p:tgtEl>
                                        <p:attrNameLst>
                                          <p:attrName>style.visibility</p:attrName>
                                        </p:attrNameLst>
                                      </p:cBhvr>
                                      <p:to>
                                        <p:strVal val="visible"/>
                                      </p:to>
                                    </p:set>
                                    <p:animEffect transition="in" filter="fade">
                                      <p:cBhvr>
                                        <p:cTn id="17" dur="500"/>
                                        <p:tgtEl>
                                          <p:spTgt spid="166"/>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58"/>
                                        </p:tgtEl>
                                        <p:attrNameLst>
                                          <p:attrName>style.visibility</p:attrName>
                                        </p:attrNameLst>
                                      </p:cBhvr>
                                      <p:to>
                                        <p:strVal val="visible"/>
                                      </p:to>
                                    </p:set>
                                    <p:animEffect transition="in" filter="fade">
                                      <p:cBhvr>
                                        <p:cTn id="21" dur="500"/>
                                        <p:tgtEl>
                                          <p:spTgt spid="15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8"/>
                                        </p:tgtEl>
                                        <p:attrNameLst>
                                          <p:attrName>style.visibility</p:attrName>
                                        </p:attrNameLst>
                                      </p:cBhvr>
                                      <p:to>
                                        <p:strVal val="visible"/>
                                      </p:to>
                                    </p:set>
                                    <p:animEffect transition="in" filter="fade">
                                      <p:cBhvr>
                                        <p:cTn id="24" dur="500"/>
                                        <p:tgtEl>
                                          <p:spTgt spid="168"/>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47"/>
                                        </p:tgtEl>
                                        <p:attrNameLst>
                                          <p:attrName>style.visibility</p:attrName>
                                        </p:attrNameLst>
                                      </p:cBhvr>
                                      <p:to>
                                        <p:strVal val="visible"/>
                                      </p:to>
                                    </p:set>
                                    <p:animEffect transition="in" filter="fade">
                                      <p:cBhvr>
                                        <p:cTn id="28" dur="500"/>
                                        <p:tgtEl>
                                          <p:spTgt spid="14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30"/>
                                        </p:tgtEl>
                                      </p:cBhvr>
                                    </p:animEffect>
                                    <p:set>
                                      <p:cBhvr>
                                        <p:cTn id="36" dur="1" fill="hold">
                                          <p:stCondLst>
                                            <p:cond delay="499"/>
                                          </p:stCondLst>
                                        </p:cTn>
                                        <p:tgtEl>
                                          <p:spTgt spid="230"/>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228"/>
                                        </p:tgtEl>
                                      </p:cBhvr>
                                    </p:animEffect>
                                    <p:set>
                                      <p:cBhvr>
                                        <p:cTn id="39" dur="1" fill="hold">
                                          <p:stCondLst>
                                            <p:cond delay="499"/>
                                          </p:stCondLst>
                                        </p:cTn>
                                        <p:tgtEl>
                                          <p:spTgt spid="228"/>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226"/>
                                        </p:tgtEl>
                                      </p:cBhvr>
                                    </p:animEffect>
                                    <p:set>
                                      <p:cBhvr>
                                        <p:cTn id="42" dur="1" fill="hold">
                                          <p:stCondLst>
                                            <p:cond delay="499"/>
                                          </p:stCondLst>
                                        </p:cTn>
                                        <p:tgtEl>
                                          <p:spTgt spid="226"/>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223"/>
                                        </p:tgtEl>
                                      </p:cBhvr>
                                    </p:animEffect>
                                    <p:set>
                                      <p:cBhvr>
                                        <p:cTn id="45" dur="1" fill="hold">
                                          <p:stCondLst>
                                            <p:cond delay="499"/>
                                          </p:stCondLst>
                                        </p:cTn>
                                        <p:tgtEl>
                                          <p:spTgt spid="223"/>
                                        </p:tgtEl>
                                        <p:attrNameLst>
                                          <p:attrName>style.visibility</p:attrName>
                                        </p:attrNameLst>
                                      </p:cBhvr>
                                      <p:to>
                                        <p:strVal val="hidden"/>
                                      </p:to>
                                    </p:set>
                                  </p:childTnLst>
                                </p:cTn>
                              </p:par>
                              <p:par>
                                <p:cTn id="46" presetID="0" presetClass="path" presetSubtype="0" accel="50000" decel="50000" fill="hold" grpId="1" nodeType="withEffect">
                                  <p:stCondLst>
                                    <p:cond delay="0"/>
                                  </p:stCondLst>
                                  <p:childTnLst>
                                    <p:animMotion origin="layout" path="M -2.77778E-7 -3.36881E-6 L -0.1408 0.00232 " pathEditMode="relative" rAng="0" ptsTypes="AA">
                                      <p:cBhvr>
                                        <p:cTn id="47" dur="500" fill="hold"/>
                                        <p:tgtEl>
                                          <p:spTgt spid="146"/>
                                        </p:tgtEl>
                                        <p:attrNameLst>
                                          <p:attrName>ppt_x</p:attrName>
                                          <p:attrName>ppt_y</p:attrName>
                                        </p:attrNameLst>
                                      </p:cBhvr>
                                      <p:rCtr x="-7049" y="116"/>
                                    </p:animMotion>
                                  </p:childTnLst>
                                </p:cTn>
                              </p:par>
                              <p:par>
                                <p:cTn id="48" presetID="0" presetClass="path" presetSubtype="0" accel="50000" decel="50000" fill="hold" grpId="0" nodeType="withEffect">
                                  <p:stCondLst>
                                    <p:cond delay="0"/>
                                  </p:stCondLst>
                                  <p:childTnLst>
                                    <p:animMotion origin="layout" path="M 4.44444E-6 -2.40629E-7 L -0.1408 0.00231 " pathEditMode="relative" rAng="0" ptsTypes="AA">
                                      <p:cBhvr>
                                        <p:cTn id="49" dur="500" fill="hold"/>
                                        <p:tgtEl>
                                          <p:spTgt spid="243"/>
                                        </p:tgtEl>
                                        <p:attrNameLst>
                                          <p:attrName>ppt_x</p:attrName>
                                          <p:attrName>ppt_y</p:attrName>
                                        </p:attrNameLst>
                                      </p:cBhvr>
                                      <p:rCtr x="-7049" y="116"/>
                                    </p:animMotion>
                                  </p:childTnLst>
                                </p:cTn>
                              </p:par>
                              <p:par>
                                <p:cTn id="50" presetID="0" presetClass="path" presetSubtype="0" accel="50000" decel="50000" fill="hold" grpId="0" nodeType="withEffect">
                                  <p:stCondLst>
                                    <p:cond delay="0"/>
                                  </p:stCondLst>
                                  <p:childTnLst>
                                    <p:animMotion origin="layout" path="M -5.55556E-7 -1.99445E-6 L -0.1408 0.00232 " pathEditMode="relative" rAng="0" ptsTypes="AA">
                                      <p:cBhvr>
                                        <p:cTn id="51" dur="500" fill="hold"/>
                                        <p:tgtEl>
                                          <p:spTgt spid="244"/>
                                        </p:tgtEl>
                                        <p:attrNameLst>
                                          <p:attrName>ppt_x</p:attrName>
                                          <p:attrName>ppt_y</p:attrName>
                                        </p:attrNameLst>
                                      </p:cBhvr>
                                      <p:rCtr x="-7049" y="116"/>
                                    </p:animMotion>
                                  </p:childTnLst>
                                </p:cTn>
                              </p:par>
                              <p:par>
                                <p:cTn id="52" presetID="0" presetClass="path" presetSubtype="0" accel="50000" decel="50000" fill="hold" grpId="0" nodeType="withEffect">
                                  <p:stCondLst>
                                    <p:cond delay="0"/>
                                  </p:stCondLst>
                                  <p:childTnLst>
                                    <p:animMotion origin="layout" path="M 8.33333E-7 -1.99445E-6 L -0.1408 0.00232 " pathEditMode="relative" rAng="0" ptsTypes="AA">
                                      <p:cBhvr>
                                        <p:cTn id="53" dur="500" fill="hold"/>
                                        <p:tgtEl>
                                          <p:spTgt spid="245"/>
                                        </p:tgtEl>
                                        <p:attrNameLst>
                                          <p:attrName>ppt_x</p:attrName>
                                          <p:attrName>ppt_y</p:attrName>
                                        </p:attrNameLst>
                                      </p:cBhvr>
                                      <p:rCtr x="-7049" y="116"/>
                                    </p:animMotion>
                                  </p:childTnLst>
                                </p:cTn>
                              </p:par>
                              <p:par>
                                <p:cTn id="54" presetID="0" presetClass="path" presetSubtype="0" accel="50000" decel="50000" fill="hold" grpId="0" nodeType="withEffect">
                                  <p:stCondLst>
                                    <p:cond delay="0"/>
                                  </p:stCondLst>
                                  <p:childTnLst>
                                    <p:animMotion origin="layout" path="M 2.22222E-6 -3.36881E-6 L -0.1408 0.00232 " pathEditMode="relative" rAng="0" ptsTypes="AA">
                                      <p:cBhvr>
                                        <p:cTn id="55" dur="500" fill="hold"/>
                                        <p:tgtEl>
                                          <p:spTgt spid="246"/>
                                        </p:tgtEl>
                                        <p:attrNameLst>
                                          <p:attrName>ppt_x</p:attrName>
                                          <p:attrName>ppt_y</p:attrName>
                                        </p:attrNameLst>
                                      </p:cBhvr>
                                      <p:rCtr x="-7049" y="116"/>
                                    </p:animMotion>
                                  </p:childTnLst>
                                </p:cTn>
                              </p:par>
                              <p:par>
                                <p:cTn id="56" presetID="0" presetClass="path" presetSubtype="0" accel="50000" decel="50000" fill="hold" nodeType="withEffect">
                                  <p:stCondLst>
                                    <p:cond delay="0"/>
                                  </p:stCondLst>
                                  <p:childTnLst>
                                    <p:animMotion origin="layout" path="M 4.72222E-6 1.41138E-6 L -0.1408 0.00231 " pathEditMode="relative" rAng="0" ptsTypes="AA">
                                      <p:cBhvr>
                                        <p:cTn id="57" dur="500" fill="hold"/>
                                        <p:tgtEl>
                                          <p:spTgt spid="247"/>
                                        </p:tgtEl>
                                        <p:attrNameLst>
                                          <p:attrName>ppt_x</p:attrName>
                                          <p:attrName>ppt_y</p:attrName>
                                        </p:attrNameLst>
                                      </p:cBhvr>
                                      <p:rCtr x="-7049" y="116"/>
                                    </p:animMotion>
                                  </p:childTnLst>
                                </p:cTn>
                              </p:par>
                              <p:par>
                                <p:cTn id="58" presetID="0" presetClass="path" presetSubtype="0" accel="50000" decel="50000" fill="hold" nodeType="withEffect">
                                  <p:stCondLst>
                                    <p:cond delay="0"/>
                                  </p:stCondLst>
                                  <p:childTnLst>
                                    <p:animMotion origin="layout" path="M -1.38889E-6 -4.46553E-6 L -0.1408 0.00232 " pathEditMode="relative" rAng="0" ptsTypes="AA">
                                      <p:cBhvr>
                                        <p:cTn id="59" dur="500" fill="hold"/>
                                        <p:tgtEl>
                                          <p:spTgt spid="248"/>
                                        </p:tgtEl>
                                        <p:attrNameLst>
                                          <p:attrName>ppt_x</p:attrName>
                                          <p:attrName>ppt_y</p:attrName>
                                        </p:attrNameLst>
                                      </p:cBhvr>
                                      <p:rCtr x="-7049" y="116"/>
                                    </p:animMotion>
                                  </p:childTnLst>
                                </p:cTn>
                              </p:par>
                              <p:par>
                                <p:cTn id="60" presetID="0" presetClass="path" presetSubtype="0" accel="50000" decel="50000" fill="hold" nodeType="withEffect">
                                  <p:stCondLst>
                                    <p:cond delay="0"/>
                                  </p:stCondLst>
                                  <p:childTnLst>
                                    <p:animMotion origin="layout" path="M -3.88889E-6 -4.46553E-6 L -0.14079 0.00232 " pathEditMode="relative" rAng="0" ptsTypes="AA">
                                      <p:cBhvr>
                                        <p:cTn id="61" dur="500" fill="hold"/>
                                        <p:tgtEl>
                                          <p:spTgt spid="249"/>
                                        </p:tgtEl>
                                        <p:attrNameLst>
                                          <p:attrName>ppt_x</p:attrName>
                                          <p:attrName>ppt_y</p:attrName>
                                        </p:attrNameLst>
                                      </p:cBhvr>
                                      <p:rCtr x="-7049" y="116"/>
                                    </p:animMotion>
                                  </p:childTnLst>
                                </p:cTn>
                              </p:par>
                              <p:par>
                                <p:cTn id="62" presetID="0" presetClass="path" presetSubtype="0" accel="50000" decel="50000" fill="hold" nodeType="withEffect">
                                  <p:stCondLst>
                                    <p:cond delay="0"/>
                                  </p:stCondLst>
                                  <p:childTnLst>
                                    <p:animMotion origin="layout" path="M 1.11022E-16 -4.46553E-6 L -0.1408 0.00232 " pathEditMode="relative" rAng="0" ptsTypes="AA">
                                      <p:cBhvr>
                                        <p:cTn id="63" dur="500" fill="hold"/>
                                        <p:tgtEl>
                                          <p:spTgt spid="250"/>
                                        </p:tgtEl>
                                        <p:attrNameLst>
                                          <p:attrName>ppt_x</p:attrName>
                                          <p:attrName>ppt_y</p:attrName>
                                        </p:attrNameLst>
                                      </p:cBhvr>
                                      <p:rCtr x="-7049" y="116"/>
                                    </p:animMotion>
                                  </p:childTnLst>
                                </p:cTn>
                              </p:par>
                              <p:par>
                                <p:cTn id="64" presetID="0" presetClass="path" presetSubtype="0" accel="50000" decel="50000" fill="hold" grpId="1" nodeType="withEffect">
                                  <p:stCondLst>
                                    <p:cond delay="0"/>
                                  </p:stCondLst>
                                  <p:childTnLst>
                                    <p:animMotion origin="layout" path="M 0 0 L -0.30555 0.00093 " pathEditMode="relative" ptsTypes="AA">
                                      <p:cBhvr>
                                        <p:cTn id="65" dur="500" fill="hold"/>
                                        <p:tgtEl>
                                          <p:spTgt spid="147"/>
                                        </p:tgtEl>
                                        <p:attrNameLst>
                                          <p:attrName>ppt_x</p:attrName>
                                          <p:attrName>ppt_y</p:attrName>
                                        </p:attrNameLst>
                                      </p:cBhvr>
                                    </p:animMotion>
                                  </p:childTnLst>
                                </p:cTn>
                              </p:par>
                              <p:par>
                                <p:cTn id="66" presetID="0" presetClass="path" presetSubtype="0" accel="50000" decel="50000" fill="hold" grpId="0" nodeType="withEffect">
                                  <p:stCondLst>
                                    <p:cond delay="0"/>
                                  </p:stCondLst>
                                  <p:childTnLst>
                                    <p:animMotion origin="layout" path="M 0 0 L -0.30555 0.00093 " pathEditMode="relative" ptsTypes="AA">
                                      <p:cBhvr>
                                        <p:cTn id="67" dur="500" fill="hold"/>
                                        <p:tgtEl>
                                          <p:spTgt spid="325"/>
                                        </p:tgtEl>
                                        <p:attrNameLst>
                                          <p:attrName>ppt_x</p:attrName>
                                          <p:attrName>ppt_y</p:attrName>
                                        </p:attrNameLst>
                                      </p:cBhvr>
                                    </p:animMotion>
                                  </p:childTnLst>
                                </p:cTn>
                              </p:par>
                              <p:par>
                                <p:cTn id="68" presetID="0" presetClass="path" presetSubtype="0" accel="50000" decel="50000" fill="hold" grpId="0" nodeType="withEffect">
                                  <p:stCondLst>
                                    <p:cond delay="0"/>
                                  </p:stCondLst>
                                  <p:childTnLst>
                                    <p:animMotion origin="layout" path="M 0 0 L -0.30555 0.00093 " pathEditMode="relative" ptsTypes="AA">
                                      <p:cBhvr>
                                        <p:cTn id="69" dur="500" fill="hold"/>
                                        <p:tgtEl>
                                          <p:spTgt spid="326"/>
                                        </p:tgtEl>
                                        <p:attrNameLst>
                                          <p:attrName>ppt_x</p:attrName>
                                          <p:attrName>ppt_y</p:attrName>
                                        </p:attrNameLst>
                                      </p:cBhvr>
                                    </p:animMotion>
                                  </p:childTnLst>
                                </p:cTn>
                              </p:par>
                              <p:par>
                                <p:cTn id="70" presetID="0" presetClass="path" presetSubtype="0" accel="50000" decel="50000" fill="hold" grpId="0" nodeType="withEffect">
                                  <p:stCondLst>
                                    <p:cond delay="0"/>
                                  </p:stCondLst>
                                  <p:childTnLst>
                                    <p:animMotion origin="layout" path="M 0 0 L -0.30555 0.00093 " pathEditMode="relative" ptsTypes="AA">
                                      <p:cBhvr>
                                        <p:cTn id="71" dur="500" fill="hold"/>
                                        <p:tgtEl>
                                          <p:spTgt spid="327"/>
                                        </p:tgtEl>
                                        <p:attrNameLst>
                                          <p:attrName>ppt_x</p:attrName>
                                          <p:attrName>ppt_y</p:attrName>
                                        </p:attrNameLst>
                                      </p:cBhvr>
                                    </p:animMotion>
                                  </p:childTnLst>
                                </p:cTn>
                              </p:par>
                              <p:par>
                                <p:cTn id="72" presetID="0" presetClass="path" presetSubtype="0" accel="50000" decel="50000" fill="hold" grpId="0" nodeType="withEffect">
                                  <p:stCondLst>
                                    <p:cond delay="0"/>
                                  </p:stCondLst>
                                  <p:childTnLst>
                                    <p:animMotion origin="layout" path="M 0 0 L -0.30555 0.00093 " pathEditMode="relative" ptsTypes="AA">
                                      <p:cBhvr>
                                        <p:cTn id="73" dur="500" fill="hold"/>
                                        <p:tgtEl>
                                          <p:spTgt spid="328"/>
                                        </p:tgtEl>
                                        <p:attrNameLst>
                                          <p:attrName>ppt_x</p:attrName>
                                          <p:attrName>ppt_y</p:attrName>
                                        </p:attrNameLst>
                                      </p:cBhvr>
                                    </p:animMotion>
                                  </p:childTnLst>
                                </p:cTn>
                              </p:par>
                              <p:par>
                                <p:cTn id="74" presetID="0" presetClass="path" presetSubtype="0" accel="50000" decel="50000" fill="hold" nodeType="withEffect">
                                  <p:stCondLst>
                                    <p:cond delay="0"/>
                                  </p:stCondLst>
                                  <p:childTnLst>
                                    <p:animMotion origin="layout" path="M 0 0 L -0.30555 0.00093 " pathEditMode="relative" ptsTypes="AA">
                                      <p:cBhvr>
                                        <p:cTn id="75" dur="500" fill="hold"/>
                                        <p:tgtEl>
                                          <p:spTgt spid="329"/>
                                        </p:tgtEl>
                                        <p:attrNameLst>
                                          <p:attrName>ppt_x</p:attrName>
                                          <p:attrName>ppt_y</p:attrName>
                                        </p:attrNameLst>
                                      </p:cBhvr>
                                    </p:animMotion>
                                  </p:childTnLst>
                                </p:cTn>
                              </p:par>
                              <p:par>
                                <p:cTn id="76" presetID="0" presetClass="path" presetSubtype="0" accel="50000" decel="50000" fill="hold" nodeType="withEffect">
                                  <p:stCondLst>
                                    <p:cond delay="0"/>
                                  </p:stCondLst>
                                  <p:childTnLst>
                                    <p:animMotion origin="layout" path="M 0 0 L -0.30555 0.00093 " pathEditMode="relative" ptsTypes="AA">
                                      <p:cBhvr>
                                        <p:cTn id="77" dur="500" fill="hold"/>
                                        <p:tgtEl>
                                          <p:spTgt spid="330"/>
                                        </p:tgtEl>
                                        <p:attrNameLst>
                                          <p:attrName>ppt_x</p:attrName>
                                          <p:attrName>ppt_y</p:attrName>
                                        </p:attrNameLst>
                                      </p:cBhvr>
                                    </p:animMotion>
                                  </p:childTnLst>
                                </p:cTn>
                              </p:par>
                              <p:par>
                                <p:cTn id="78" presetID="0" presetClass="path" presetSubtype="0" accel="50000" decel="50000" fill="hold" nodeType="withEffect">
                                  <p:stCondLst>
                                    <p:cond delay="0"/>
                                  </p:stCondLst>
                                  <p:childTnLst>
                                    <p:animMotion origin="layout" path="M 0 0 L -0.30555 0.00093 " pathEditMode="relative" ptsTypes="AA">
                                      <p:cBhvr>
                                        <p:cTn id="79" dur="500" fill="hold"/>
                                        <p:tgtEl>
                                          <p:spTgt spid="331"/>
                                        </p:tgtEl>
                                        <p:attrNameLst>
                                          <p:attrName>ppt_x</p:attrName>
                                          <p:attrName>ppt_y</p:attrName>
                                        </p:attrNameLst>
                                      </p:cBhvr>
                                    </p:animMotion>
                                  </p:childTnLst>
                                </p:cTn>
                              </p:par>
                              <p:par>
                                <p:cTn id="80" presetID="0" presetClass="path" presetSubtype="0" accel="50000" decel="50000" fill="hold" nodeType="withEffect">
                                  <p:stCondLst>
                                    <p:cond delay="0"/>
                                  </p:stCondLst>
                                  <p:childTnLst>
                                    <p:animMotion origin="layout" path="M 0 0 L -0.30555 0.00093 " pathEditMode="relative" ptsTypes="AA">
                                      <p:cBhvr>
                                        <p:cTn id="81" dur="500" fill="hold"/>
                                        <p:tgtEl>
                                          <p:spTgt spid="332"/>
                                        </p:tgtEl>
                                        <p:attrNameLst>
                                          <p:attrName>ppt_x</p:attrName>
                                          <p:attrName>ppt_y</p:attrName>
                                        </p:attrNameLst>
                                      </p:cBhvr>
                                    </p:animMotion>
                                  </p:childTnLst>
                                </p:cTn>
                              </p:par>
                              <p:par>
                                <p:cTn id="82" presetID="10" presetClass="exit" presetSubtype="0" fill="hold" grpId="2" nodeType="withEffect">
                                  <p:stCondLst>
                                    <p:cond delay="0"/>
                                  </p:stCondLst>
                                  <p:childTnLst>
                                    <p:animEffect transition="out" filter="fade">
                                      <p:cBhvr>
                                        <p:cTn id="83" dur="500"/>
                                        <p:tgtEl>
                                          <p:spTgt spid="146"/>
                                        </p:tgtEl>
                                      </p:cBhvr>
                                    </p:animEffect>
                                    <p:set>
                                      <p:cBhvr>
                                        <p:cTn id="84" dur="1" fill="hold">
                                          <p:stCondLst>
                                            <p:cond delay="499"/>
                                          </p:stCondLst>
                                        </p:cTn>
                                        <p:tgtEl>
                                          <p:spTgt spid="146"/>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43"/>
                                        </p:tgtEl>
                                      </p:cBhvr>
                                    </p:animEffect>
                                    <p:set>
                                      <p:cBhvr>
                                        <p:cTn id="87" dur="1" fill="hold">
                                          <p:stCondLst>
                                            <p:cond delay="499"/>
                                          </p:stCondLst>
                                        </p:cTn>
                                        <p:tgtEl>
                                          <p:spTgt spid="243"/>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44"/>
                                        </p:tgtEl>
                                      </p:cBhvr>
                                    </p:animEffect>
                                    <p:set>
                                      <p:cBhvr>
                                        <p:cTn id="90" dur="1" fill="hold">
                                          <p:stCondLst>
                                            <p:cond delay="499"/>
                                          </p:stCondLst>
                                        </p:cTn>
                                        <p:tgtEl>
                                          <p:spTgt spid="244"/>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45"/>
                                        </p:tgtEl>
                                      </p:cBhvr>
                                    </p:animEffect>
                                    <p:set>
                                      <p:cBhvr>
                                        <p:cTn id="93" dur="1" fill="hold">
                                          <p:stCondLst>
                                            <p:cond delay="499"/>
                                          </p:stCondLst>
                                        </p:cTn>
                                        <p:tgtEl>
                                          <p:spTgt spid="245"/>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246"/>
                                        </p:tgtEl>
                                      </p:cBhvr>
                                    </p:animEffect>
                                    <p:set>
                                      <p:cBhvr>
                                        <p:cTn id="96" dur="1" fill="hold">
                                          <p:stCondLst>
                                            <p:cond delay="499"/>
                                          </p:stCondLst>
                                        </p:cTn>
                                        <p:tgtEl>
                                          <p:spTgt spid="246"/>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247"/>
                                        </p:tgtEl>
                                      </p:cBhvr>
                                    </p:animEffect>
                                    <p:set>
                                      <p:cBhvr>
                                        <p:cTn id="99" dur="1" fill="hold">
                                          <p:stCondLst>
                                            <p:cond delay="499"/>
                                          </p:stCondLst>
                                        </p:cTn>
                                        <p:tgtEl>
                                          <p:spTgt spid="247"/>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248"/>
                                        </p:tgtEl>
                                      </p:cBhvr>
                                    </p:animEffect>
                                    <p:set>
                                      <p:cBhvr>
                                        <p:cTn id="102" dur="1" fill="hold">
                                          <p:stCondLst>
                                            <p:cond delay="499"/>
                                          </p:stCondLst>
                                        </p:cTn>
                                        <p:tgtEl>
                                          <p:spTgt spid="248"/>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249"/>
                                        </p:tgtEl>
                                      </p:cBhvr>
                                    </p:animEffect>
                                    <p:set>
                                      <p:cBhvr>
                                        <p:cTn id="105" dur="1" fill="hold">
                                          <p:stCondLst>
                                            <p:cond delay="499"/>
                                          </p:stCondLst>
                                        </p:cTn>
                                        <p:tgtEl>
                                          <p:spTgt spid="249"/>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250"/>
                                        </p:tgtEl>
                                      </p:cBhvr>
                                    </p:animEffect>
                                    <p:set>
                                      <p:cBhvr>
                                        <p:cTn id="108" dur="1" fill="hold">
                                          <p:stCondLst>
                                            <p:cond delay="499"/>
                                          </p:stCondLst>
                                        </p:cTn>
                                        <p:tgtEl>
                                          <p:spTgt spid="250"/>
                                        </p:tgtEl>
                                        <p:attrNameLst>
                                          <p:attrName>style.visibility</p:attrName>
                                        </p:attrNameLst>
                                      </p:cBhvr>
                                      <p:to>
                                        <p:strVal val="hidden"/>
                                      </p:to>
                                    </p:set>
                                  </p:childTnLst>
                                </p:cTn>
                              </p:par>
                              <p:par>
                                <p:cTn id="109" presetID="10" presetClass="exit" presetSubtype="0" fill="hold" grpId="2" nodeType="withEffect">
                                  <p:stCondLst>
                                    <p:cond delay="0"/>
                                  </p:stCondLst>
                                  <p:childTnLst>
                                    <p:animEffect transition="out" filter="fade">
                                      <p:cBhvr>
                                        <p:cTn id="110" dur="500"/>
                                        <p:tgtEl>
                                          <p:spTgt spid="147"/>
                                        </p:tgtEl>
                                      </p:cBhvr>
                                    </p:animEffect>
                                    <p:set>
                                      <p:cBhvr>
                                        <p:cTn id="111" dur="1" fill="hold">
                                          <p:stCondLst>
                                            <p:cond delay="499"/>
                                          </p:stCondLst>
                                        </p:cTn>
                                        <p:tgtEl>
                                          <p:spTgt spid="147"/>
                                        </p:tgtEl>
                                        <p:attrNameLst>
                                          <p:attrName>style.visibility</p:attrName>
                                        </p:attrNameLst>
                                      </p:cBhvr>
                                      <p:to>
                                        <p:strVal val="hidden"/>
                                      </p:to>
                                    </p:set>
                                  </p:childTnLst>
                                </p:cTn>
                              </p:par>
                              <p:par>
                                <p:cTn id="112" presetID="10" presetClass="exit" presetSubtype="0" fill="hold" grpId="1" nodeType="withEffect">
                                  <p:stCondLst>
                                    <p:cond delay="0"/>
                                  </p:stCondLst>
                                  <p:childTnLst>
                                    <p:animEffect transition="out" filter="fade">
                                      <p:cBhvr>
                                        <p:cTn id="113" dur="500"/>
                                        <p:tgtEl>
                                          <p:spTgt spid="325"/>
                                        </p:tgtEl>
                                      </p:cBhvr>
                                    </p:animEffect>
                                    <p:set>
                                      <p:cBhvr>
                                        <p:cTn id="114" dur="1" fill="hold">
                                          <p:stCondLst>
                                            <p:cond delay="499"/>
                                          </p:stCondLst>
                                        </p:cTn>
                                        <p:tgtEl>
                                          <p:spTgt spid="325"/>
                                        </p:tgtEl>
                                        <p:attrNameLst>
                                          <p:attrName>style.visibility</p:attrName>
                                        </p:attrNameLst>
                                      </p:cBhvr>
                                      <p:to>
                                        <p:strVal val="hidden"/>
                                      </p:to>
                                    </p:set>
                                  </p:childTnLst>
                                </p:cTn>
                              </p:par>
                              <p:par>
                                <p:cTn id="115" presetID="10" presetClass="exit" presetSubtype="0" fill="hold" grpId="1" nodeType="withEffect">
                                  <p:stCondLst>
                                    <p:cond delay="0"/>
                                  </p:stCondLst>
                                  <p:childTnLst>
                                    <p:animEffect transition="out" filter="fade">
                                      <p:cBhvr>
                                        <p:cTn id="116" dur="500"/>
                                        <p:tgtEl>
                                          <p:spTgt spid="326"/>
                                        </p:tgtEl>
                                      </p:cBhvr>
                                    </p:animEffect>
                                    <p:set>
                                      <p:cBhvr>
                                        <p:cTn id="117" dur="1" fill="hold">
                                          <p:stCondLst>
                                            <p:cond delay="499"/>
                                          </p:stCondLst>
                                        </p:cTn>
                                        <p:tgtEl>
                                          <p:spTgt spid="326"/>
                                        </p:tgtEl>
                                        <p:attrNameLst>
                                          <p:attrName>style.visibility</p:attrName>
                                        </p:attrNameLst>
                                      </p:cBhvr>
                                      <p:to>
                                        <p:strVal val="hidden"/>
                                      </p:to>
                                    </p:set>
                                  </p:childTnLst>
                                </p:cTn>
                              </p:par>
                              <p:par>
                                <p:cTn id="118" presetID="10" presetClass="exit" presetSubtype="0" fill="hold" grpId="1" nodeType="withEffect">
                                  <p:stCondLst>
                                    <p:cond delay="0"/>
                                  </p:stCondLst>
                                  <p:childTnLst>
                                    <p:animEffect transition="out" filter="fade">
                                      <p:cBhvr>
                                        <p:cTn id="119" dur="500"/>
                                        <p:tgtEl>
                                          <p:spTgt spid="327"/>
                                        </p:tgtEl>
                                      </p:cBhvr>
                                    </p:animEffect>
                                    <p:set>
                                      <p:cBhvr>
                                        <p:cTn id="120" dur="1" fill="hold">
                                          <p:stCondLst>
                                            <p:cond delay="499"/>
                                          </p:stCondLst>
                                        </p:cTn>
                                        <p:tgtEl>
                                          <p:spTgt spid="327"/>
                                        </p:tgtEl>
                                        <p:attrNameLst>
                                          <p:attrName>style.visibility</p:attrName>
                                        </p:attrNameLst>
                                      </p:cBhvr>
                                      <p:to>
                                        <p:strVal val="hidden"/>
                                      </p:to>
                                    </p:set>
                                  </p:childTnLst>
                                </p:cTn>
                              </p:par>
                              <p:par>
                                <p:cTn id="121" presetID="10" presetClass="exit" presetSubtype="0" fill="hold" grpId="1" nodeType="withEffect">
                                  <p:stCondLst>
                                    <p:cond delay="0"/>
                                  </p:stCondLst>
                                  <p:childTnLst>
                                    <p:animEffect transition="out" filter="fade">
                                      <p:cBhvr>
                                        <p:cTn id="122" dur="500"/>
                                        <p:tgtEl>
                                          <p:spTgt spid="328"/>
                                        </p:tgtEl>
                                      </p:cBhvr>
                                    </p:animEffect>
                                    <p:set>
                                      <p:cBhvr>
                                        <p:cTn id="123" dur="1" fill="hold">
                                          <p:stCondLst>
                                            <p:cond delay="499"/>
                                          </p:stCondLst>
                                        </p:cTn>
                                        <p:tgtEl>
                                          <p:spTgt spid="328"/>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500"/>
                                        <p:tgtEl>
                                          <p:spTgt spid="329"/>
                                        </p:tgtEl>
                                      </p:cBhvr>
                                    </p:animEffect>
                                    <p:set>
                                      <p:cBhvr>
                                        <p:cTn id="126" dur="1" fill="hold">
                                          <p:stCondLst>
                                            <p:cond delay="499"/>
                                          </p:stCondLst>
                                        </p:cTn>
                                        <p:tgtEl>
                                          <p:spTgt spid="329"/>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330"/>
                                        </p:tgtEl>
                                      </p:cBhvr>
                                    </p:animEffect>
                                    <p:set>
                                      <p:cBhvr>
                                        <p:cTn id="129" dur="1" fill="hold">
                                          <p:stCondLst>
                                            <p:cond delay="499"/>
                                          </p:stCondLst>
                                        </p:cTn>
                                        <p:tgtEl>
                                          <p:spTgt spid="330"/>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500"/>
                                        <p:tgtEl>
                                          <p:spTgt spid="331"/>
                                        </p:tgtEl>
                                      </p:cBhvr>
                                    </p:animEffect>
                                    <p:set>
                                      <p:cBhvr>
                                        <p:cTn id="132" dur="1" fill="hold">
                                          <p:stCondLst>
                                            <p:cond delay="499"/>
                                          </p:stCondLst>
                                        </p:cTn>
                                        <p:tgtEl>
                                          <p:spTgt spid="331"/>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332"/>
                                        </p:tgtEl>
                                      </p:cBhvr>
                                    </p:animEffect>
                                    <p:set>
                                      <p:cBhvr>
                                        <p:cTn id="135" dur="1" fill="hold">
                                          <p:stCondLst>
                                            <p:cond delay="499"/>
                                          </p:stCondLst>
                                        </p:cTn>
                                        <p:tgtEl>
                                          <p:spTgt spid="332"/>
                                        </p:tgtEl>
                                        <p:attrNameLst>
                                          <p:attrName>style.visibility</p:attrName>
                                        </p:attrNameLst>
                                      </p:cBhvr>
                                      <p:to>
                                        <p:strVal val="hidden"/>
                                      </p:to>
                                    </p:set>
                                  </p:childTnLst>
                                </p:cTn>
                              </p:par>
                              <p:par>
                                <p:cTn id="136" presetID="0" presetClass="path" presetSubtype="0" accel="50000" decel="50000" fill="hold" grpId="1" nodeType="withEffect">
                                  <p:stCondLst>
                                    <p:cond delay="0"/>
                                  </p:stCondLst>
                                  <p:childTnLst>
                                    <p:animMotion origin="layout" path="M 0 0 L -0.20695 0.00093 " pathEditMode="relative" ptsTypes="AA">
                                      <p:cBhvr>
                                        <p:cTn id="137" dur="500" fill="hold"/>
                                        <p:tgtEl>
                                          <p:spTgt spid="158"/>
                                        </p:tgtEl>
                                        <p:attrNameLst>
                                          <p:attrName>ppt_x</p:attrName>
                                          <p:attrName>ppt_y</p:attrName>
                                        </p:attrNameLst>
                                      </p:cBhvr>
                                    </p:animMotion>
                                  </p:childTnLst>
                                </p:cTn>
                              </p:par>
                              <p:par>
                                <p:cTn id="138" presetID="0" presetClass="path" presetSubtype="0" accel="50000" decel="50000" fill="hold" grpId="0" nodeType="withEffect">
                                  <p:stCondLst>
                                    <p:cond delay="0"/>
                                  </p:stCondLst>
                                  <p:childTnLst>
                                    <p:animMotion origin="layout" path="M 0 0 L -0.20695 0.00093 " pathEditMode="relative" ptsTypes="AA">
                                      <p:cBhvr>
                                        <p:cTn id="139" dur="500" fill="hold"/>
                                        <p:tgtEl>
                                          <p:spTgt spid="260"/>
                                        </p:tgtEl>
                                        <p:attrNameLst>
                                          <p:attrName>ppt_x</p:attrName>
                                          <p:attrName>ppt_y</p:attrName>
                                        </p:attrNameLst>
                                      </p:cBhvr>
                                    </p:animMotion>
                                  </p:childTnLst>
                                </p:cTn>
                              </p:par>
                              <p:par>
                                <p:cTn id="140" presetID="0" presetClass="path" presetSubtype="0" accel="50000" decel="50000" fill="hold" grpId="0" nodeType="withEffect">
                                  <p:stCondLst>
                                    <p:cond delay="0"/>
                                  </p:stCondLst>
                                  <p:childTnLst>
                                    <p:animMotion origin="layout" path="M 0 0 L -0.20695 0.00093 " pathEditMode="relative" ptsTypes="AA">
                                      <p:cBhvr>
                                        <p:cTn id="141" dur="500" fill="hold"/>
                                        <p:tgtEl>
                                          <p:spTgt spid="261"/>
                                        </p:tgtEl>
                                        <p:attrNameLst>
                                          <p:attrName>ppt_x</p:attrName>
                                          <p:attrName>ppt_y</p:attrName>
                                        </p:attrNameLst>
                                      </p:cBhvr>
                                    </p:animMotion>
                                  </p:childTnLst>
                                </p:cTn>
                              </p:par>
                              <p:par>
                                <p:cTn id="142" presetID="0" presetClass="path" presetSubtype="0" accel="50000" decel="50000" fill="hold" grpId="0" nodeType="withEffect">
                                  <p:stCondLst>
                                    <p:cond delay="0"/>
                                  </p:stCondLst>
                                  <p:childTnLst>
                                    <p:animMotion origin="layout" path="M 0 0 L -0.20695 0.00093 " pathEditMode="relative" ptsTypes="AA">
                                      <p:cBhvr>
                                        <p:cTn id="143" dur="500" fill="hold"/>
                                        <p:tgtEl>
                                          <p:spTgt spid="262"/>
                                        </p:tgtEl>
                                        <p:attrNameLst>
                                          <p:attrName>ppt_x</p:attrName>
                                          <p:attrName>ppt_y</p:attrName>
                                        </p:attrNameLst>
                                      </p:cBhvr>
                                    </p:animMotion>
                                  </p:childTnLst>
                                </p:cTn>
                              </p:par>
                              <p:par>
                                <p:cTn id="144" presetID="0" presetClass="path" presetSubtype="0" accel="50000" decel="50000" fill="hold" grpId="0" nodeType="withEffect">
                                  <p:stCondLst>
                                    <p:cond delay="0"/>
                                  </p:stCondLst>
                                  <p:childTnLst>
                                    <p:animMotion origin="layout" path="M 0 0 L -0.20695 0.00093 " pathEditMode="relative" ptsTypes="AA">
                                      <p:cBhvr>
                                        <p:cTn id="145" dur="500" fill="hold"/>
                                        <p:tgtEl>
                                          <p:spTgt spid="263"/>
                                        </p:tgtEl>
                                        <p:attrNameLst>
                                          <p:attrName>ppt_x</p:attrName>
                                          <p:attrName>ppt_y</p:attrName>
                                        </p:attrNameLst>
                                      </p:cBhvr>
                                    </p:animMotion>
                                  </p:childTnLst>
                                </p:cTn>
                              </p:par>
                              <p:par>
                                <p:cTn id="146" presetID="0" presetClass="path" presetSubtype="0" accel="50000" decel="50000" fill="hold" nodeType="withEffect">
                                  <p:stCondLst>
                                    <p:cond delay="0"/>
                                  </p:stCondLst>
                                  <p:childTnLst>
                                    <p:animMotion origin="layout" path="M 0 0 L -0.20695 0.00093 " pathEditMode="relative" ptsTypes="AA">
                                      <p:cBhvr>
                                        <p:cTn id="147" dur="500" fill="hold"/>
                                        <p:tgtEl>
                                          <p:spTgt spid="264"/>
                                        </p:tgtEl>
                                        <p:attrNameLst>
                                          <p:attrName>ppt_x</p:attrName>
                                          <p:attrName>ppt_y</p:attrName>
                                        </p:attrNameLst>
                                      </p:cBhvr>
                                    </p:animMotion>
                                  </p:childTnLst>
                                </p:cTn>
                              </p:par>
                              <p:par>
                                <p:cTn id="148" presetID="0" presetClass="path" presetSubtype="0" accel="50000" decel="50000" fill="hold" nodeType="withEffect">
                                  <p:stCondLst>
                                    <p:cond delay="0"/>
                                  </p:stCondLst>
                                  <p:childTnLst>
                                    <p:animMotion origin="layout" path="M 0 0 L -0.20695 0.00093 " pathEditMode="relative" ptsTypes="AA">
                                      <p:cBhvr>
                                        <p:cTn id="149" dur="500" fill="hold"/>
                                        <p:tgtEl>
                                          <p:spTgt spid="265"/>
                                        </p:tgtEl>
                                        <p:attrNameLst>
                                          <p:attrName>ppt_x</p:attrName>
                                          <p:attrName>ppt_y</p:attrName>
                                        </p:attrNameLst>
                                      </p:cBhvr>
                                    </p:animMotion>
                                  </p:childTnLst>
                                </p:cTn>
                              </p:par>
                              <p:par>
                                <p:cTn id="150" presetID="0" presetClass="path" presetSubtype="0" accel="50000" decel="50000" fill="hold" nodeType="withEffect">
                                  <p:stCondLst>
                                    <p:cond delay="0"/>
                                  </p:stCondLst>
                                  <p:childTnLst>
                                    <p:animMotion origin="layout" path="M 0 0 L -0.20695 0.00093 " pathEditMode="relative" ptsTypes="AA">
                                      <p:cBhvr>
                                        <p:cTn id="151" dur="500" fill="hold"/>
                                        <p:tgtEl>
                                          <p:spTgt spid="266"/>
                                        </p:tgtEl>
                                        <p:attrNameLst>
                                          <p:attrName>ppt_x</p:attrName>
                                          <p:attrName>ppt_y</p:attrName>
                                        </p:attrNameLst>
                                      </p:cBhvr>
                                    </p:animMotion>
                                  </p:childTnLst>
                                </p:cTn>
                              </p:par>
                              <p:par>
                                <p:cTn id="152" presetID="0" presetClass="path" presetSubtype="0" accel="50000" decel="50000" fill="hold" nodeType="withEffect">
                                  <p:stCondLst>
                                    <p:cond delay="0"/>
                                  </p:stCondLst>
                                  <p:childTnLst>
                                    <p:animMotion origin="layout" path="M 0 0 L -0.20695 0.00093 " pathEditMode="relative" ptsTypes="AA">
                                      <p:cBhvr>
                                        <p:cTn id="153" dur="500" fill="hold"/>
                                        <p:tgtEl>
                                          <p:spTgt spid="267"/>
                                        </p:tgtEl>
                                        <p:attrNameLst>
                                          <p:attrName>ppt_x</p:attrName>
                                          <p:attrName>ppt_y</p:attrName>
                                        </p:attrNameLst>
                                      </p:cBhvr>
                                    </p:animMotion>
                                  </p:childTnLst>
                                </p:cTn>
                              </p:par>
                              <p:par>
                                <p:cTn id="154" presetID="10" presetClass="exit" presetSubtype="0" fill="hold" grpId="2" nodeType="withEffect">
                                  <p:stCondLst>
                                    <p:cond delay="0"/>
                                  </p:stCondLst>
                                  <p:childTnLst>
                                    <p:animEffect transition="out" filter="fade">
                                      <p:cBhvr>
                                        <p:cTn id="155" dur="500"/>
                                        <p:tgtEl>
                                          <p:spTgt spid="158"/>
                                        </p:tgtEl>
                                      </p:cBhvr>
                                    </p:animEffect>
                                    <p:set>
                                      <p:cBhvr>
                                        <p:cTn id="156" dur="1" fill="hold">
                                          <p:stCondLst>
                                            <p:cond delay="499"/>
                                          </p:stCondLst>
                                        </p:cTn>
                                        <p:tgtEl>
                                          <p:spTgt spid="158"/>
                                        </p:tgtEl>
                                        <p:attrNameLst>
                                          <p:attrName>style.visibility</p:attrName>
                                        </p:attrNameLst>
                                      </p:cBhvr>
                                      <p:to>
                                        <p:strVal val="hidden"/>
                                      </p:to>
                                    </p:set>
                                  </p:childTnLst>
                                </p:cTn>
                              </p:par>
                              <p:par>
                                <p:cTn id="157" presetID="10" presetClass="exit" presetSubtype="0" fill="hold" grpId="1" nodeType="withEffect">
                                  <p:stCondLst>
                                    <p:cond delay="0"/>
                                  </p:stCondLst>
                                  <p:childTnLst>
                                    <p:animEffect transition="out" filter="fade">
                                      <p:cBhvr>
                                        <p:cTn id="158" dur="500"/>
                                        <p:tgtEl>
                                          <p:spTgt spid="260"/>
                                        </p:tgtEl>
                                      </p:cBhvr>
                                    </p:animEffect>
                                    <p:set>
                                      <p:cBhvr>
                                        <p:cTn id="159" dur="1" fill="hold">
                                          <p:stCondLst>
                                            <p:cond delay="499"/>
                                          </p:stCondLst>
                                        </p:cTn>
                                        <p:tgtEl>
                                          <p:spTgt spid="260"/>
                                        </p:tgtEl>
                                        <p:attrNameLst>
                                          <p:attrName>style.visibility</p:attrName>
                                        </p:attrNameLst>
                                      </p:cBhvr>
                                      <p:to>
                                        <p:strVal val="hidden"/>
                                      </p:to>
                                    </p:set>
                                  </p:childTnLst>
                                </p:cTn>
                              </p:par>
                              <p:par>
                                <p:cTn id="160" presetID="10" presetClass="exit" presetSubtype="0" fill="hold" grpId="1" nodeType="withEffect">
                                  <p:stCondLst>
                                    <p:cond delay="0"/>
                                  </p:stCondLst>
                                  <p:childTnLst>
                                    <p:animEffect transition="out" filter="fade">
                                      <p:cBhvr>
                                        <p:cTn id="161" dur="500"/>
                                        <p:tgtEl>
                                          <p:spTgt spid="261"/>
                                        </p:tgtEl>
                                      </p:cBhvr>
                                    </p:animEffect>
                                    <p:set>
                                      <p:cBhvr>
                                        <p:cTn id="162" dur="1" fill="hold">
                                          <p:stCondLst>
                                            <p:cond delay="499"/>
                                          </p:stCondLst>
                                        </p:cTn>
                                        <p:tgtEl>
                                          <p:spTgt spid="261"/>
                                        </p:tgtEl>
                                        <p:attrNameLst>
                                          <p:attrName>style.visibility</p:attrName>
                                        </p:attrNameLst>
                                      </p:cBhvr>
                                      <p:to>
                                        <p:strVal val="hidden"/>
                                      </p:to>
                                    </p:set>
                                  </p:childTnLst>
                                </p:cTn>
                              </p:par>
                              <p:par>
                                <p:cTn id="163" presetID="10" presetClass="exit" presetSubtype="0" fill="hold" grpId="1" nodeType="withEffect">
                                  <p:stCondLst>
                                    <p:cond delay="0"/>
                                  </p:stCondLst>
                                  <p:childTnLst>
                                    <p:animEffect transition="out" filter="fade">
                                      <p:cBhvr>
                                        <p:cTn id="164" dur="500"/>
                                        <p:tgtEl>
                                          <p:spTgt spid="262"/>
                                        </p:tgtEl>
                                      </p:cBhvr>
                                    </p:animEffect>
                                    <p:set>
                                      <p:cBhvr>
                                        <p:cTn id="165" dur="1" fill="hold">
                                          <p:stCondLst>
                                            <p:cond delay="499"/>
                                          </p:stCondLst>
                                        </p:cTn>
                                        <p:tgtEl>
                                          <p:spTgt spid="262"/>
                                        </p:tgtEl>
                                        <p:attrNameLst>
                                          <p:attrName>style.visibility</p:attrName>
                                        </p:attrNameLst>
                                      </p:cBhvr>
                                      <p:to>
                                        <p:strVal val="hidden"/>
                                      </p:to>
                                    </p:set>
                                  </p:childTnLst>
                                </p:cTn>
                              </p:par>
                              <p:par>
                                <p:cTn id="166" presetID="10" presetClass="exit" presetSubtype="0" fill="hold" grpId="1" nodeType="withEffect">
                                  <p:stCondLst>
                                    <p:cond delay="0"/>
                                  </p:stCondLst>
                                  <p:childTnLst>
                                    <p:animEffect transition="out" filter="fade">
                                      <p:cBhvr>
                                        <p:cTn id="167" dur="500"/>
                                        <p:tgtEl>
                                          <p:spTgt spid="263"/>
                                        </p:tgtEl>
                                      </p:cBhvr>
                                    </p:animEffect>
                                    <p:set>
                                      <p:cBhvr>
                                        <p:cTn id="168" dur="1" fill="hold">
                                          <p:stCondLst>
                                            <p:cond delay="499"/>
                                          </p:stCondLst>
                                        </p:cTn>
                                        <p:tgtEl>
                                          <p:spTgt spid="263"/>
                                        </p:tgtEl>
                                        <p:attrNameLst>
                                          <p:attrName>style.visibility</p:attrName>
                                        </p:attrNameLst>
                                      </p:cBhvr>
                                      <p:to>
                                        <p:strVal val="hidden"/>
                                      </p:to>
                                    </p:set>
                                  </p:childTnLst>
                                </p:cTn>
                              </p:par>
                              <p:par>
                                <p:cTn id="169" presetID="10" presetClass="exit" presetSubtype="0" fill="hold" nodeType="withEffect">
                                  <p:stCondLst>
                                    <p:cond delay="0"/>
                                  </p:stCondLst>
                                  <p:childTnLst>
                                    <p:animEffect transition="out" filter="fade">
                                      <p:cBhvr>
                                        <p:cTn id="170" dur="500"/>
                                        <p:tgtEl>
                                          <p:spTgt spid="264"/>
                                        </p:tgtEl>
                                      </p:cBhvr>
                                    </p:animEffect>
                                    <p:set>
                                      <p:cBhvr>
                                        <p:cTn id="171" dur="1" fill="hold">
                                          <p:stCondLst>
                                            <p:cond delay="499"/>
                                          </p:stCondLst>
                                        </p:cTn>
                                        <p:tgtEl>
                                          <p:spTgt spid="264"/>
                                        </p:tgtEl>
                                        <p:attrNameLst>
                                          <p:attrName>style.visibility</p:attrName>
                                        </p:attrNameLst>
                                      </p:cBhvr>
                                      <p:to>
                                        <p:strVal val="hidden"/>
                                      </p:to>
                                    </p:set>
                                  </p:childTnLst>
                                </p:cTn>
                              </p:par>
                              <p:par>
                                <p:cTn id="172" presetID="10" presetClass="exit" presetSubtype="0" fill="hold" nodeType="withEffect">
                                  <p:stCondLst>
                                    <p:cond delay="0"/>
                                  </p:stCondLst>
                                  <p:childTnLst>
                                    <p:animEffect transition="out" filter="fade">
                                      <p:cBhvr>
                                        <p:cTn id="173" dur="500"/>
                                        <p:tgtEl>
                                          <p:spTgt spid="265"/>
                                        </p:tgtEl>
                                      </p:cBhvr>
                                    </p:animEffect>
                                    <p:set>
                                      <p:cBhvr>
                                        <p:cTn id="174" dur="1" fill="hold">
                                          <p:stCondLst>
                                            <p:cond delay="499"/>
                                          </p:stCondLst>
                                        </p:cTn>
                                        <p:tgtEl>
                                          <p:spTgt spid="265"/>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500"/>
                                        <p:tgtEl>
                                          <p:spTgt spid="266"/>
                                        </p:tgtEl>
                                      </p:cBhvr>
                                    </p:animEffect>
                                    <p:set>
                                      <p:cBhvr>
                                        <p:cTn id="177" dur="1" fill="hold">
                                          <p:stCondLst>
                                            <p:cond delay="499"/>
                                          </p:stCondLst>
                                        </p:cTn>
                                        <p:tgtEl>
                                          <p:spTgt spid="266"/>
                                        </p:tgtEl>
                                        <p:attrNameLst>
                                          <p:attrName>style.visibility</p:attrName>
                                        </p:attrNameLst>
                                      </p:cBhvr>
                                      <p:to>
                                        <p:strVal val="hidden"/>
                                      </p:to>
                                    </p:set>
                                  </p:childTnLst>
                                </p:cTn>
                              </p:par>
                              <p:par>
                                <p:cTn id="178" presetID="10" presetClass="exit" presetSubtype="0" fill="hold" nodeType="withEffect">
                                  <p:stCondLst>
                                    <p:cond delay="0"/>
                                  </p:stCondLst>
                                  <p:childTnLst>
                                    <p:animEffect transition="out" filter="fade">
                                      <p:cBhvr>
                                        <p:cTn id="179" dur="500"/>
                                        <p:tgtEl>
                                          <p:spTgt spid="267"/>
                                        </p:tgtEl>
                                      </p:cBhvr>
                                    </p:animEffect>
                                    <p:set>
                                      <p:cBhvr>
                                        <p:cTn id="180" dur="1" fill="hold">
                                          <p:stCondLst>
                                            <p:cond delay="499"/>
                                          </p:stCondLst>
                                        </p:cTn>
                                        <p:tgtEl>
                                          <p:spTgt spid="267"/>
                                        </p:tgtEl>
                                        <p:attrNameLst>
                                          <p:attrName>style.visibility</p:attrName>
                                        </p:attrNameLst>
                                      </p:cBhvr>
                                      <p:to>
                                        <p:strVal val="hidden"/>
                                      </p:to>
                                    </p:set>
                                  </p:childTnLst>
                                </p:cTn>
                              </p:par>
                            </p:childTnLst>
                          </p:cTn>
                        </p:par>
                        <p:par>
                          <p:cTn id="181" fill="hold">
                            <p:stCondLst>
                              <p:cond delay="500"/>
                            </p:stCondLst>
                            <p:childTnLst>
                              <p:par>
                                <p:cTn id="182" presetID="22" presetClass="entr" presetSubtype="1" fill="hold" nodeType="afterEffect">
                                  <p:stCondLst>
                                    <p:cond delay="0"/>
                                  </p:stCondLst>
                                  <p:childTnLst>
                                    <p:set>
                                      <p:cBhvr>
                                        <p:cTn id="183" dur="1" fill="hold">
                                          <p:stCondLst>
                                            <p:cond delay="0"/>
                                          </p:stCondLst>
                                        </p:cTn>
                                        <p:tgtEl>
                                          <p:spTgt spid="7"/>
                                        </p:tgtEl>
                                        <p:attrNameLst>
                                          <p:attrName>style.visibility</p:attrName>
                                        </p:attrNameLst>
                                      </p:cBhvr>
                                      <p:to>
                                        <p:strVal val="visible"/>
                                      </p:to>
                                    </p:set>
                                    <p:animEffect transition="in" filter="wipe(up)">
                                      <p:cBhvr>
                                        <p:cTn id="184" dur="500"/>
                                        <p:tgtEl>
                                          <p:spTgt spid="7"/>
                                        </p:tgtEl>
                                      </p:cBhvr>
                                    </p:animEffect>
                                  </p:childTnLst>
                                </p:cTn>
                              </p:par>
                              <p:par>
                                <p:cTn id="185" presetID="22" presetClass="entr" presetSubtype="1" fill="hold" nodeType="withEffect">
                                  <p:stCondLst>
                                    <p:cond delay="0"/>
                                  </p:stCondLst>
                                  <p:childTnLst>
                                    <p:set>
                                      <p:cBhvr>
                                        <p:cTn id="186" dur="1" fill="hold">
                                          <p:stCondLst>
                                            <p:cond delay="0"/>
                                          </p:stCondLst>
                                        </p:cTn>
                                        <p:tgtEl>
                                          <p:spTgt spid="151"/>
                                        </p:tgtEl>
                                        <p:attrNameLst>
                                          <p:attrName>style.visibility</p:attrName>
                                        </p:attrNameLst>
                                      </p:cBhvr>
                                      <p:to>
                                        <p:strVal val="visible"/>
                                      </p:to>
                                    </p:set>
                                    <p:animEffect transition="in" filter="wipe(up)">
                                      <p:cBhvr>
                                        <p:cTn id="187" dur="500"/>
                                        <p:tgtEl>
                                          <p:spTgt spid="151"/>
                                        </p:tgtEl>
                                      </p:cBhvr>
                                    </p:animEffect>
                                  </p:childTnLst>
                                </p:cTn>
                              </p:par>
                              <p:par>
                                <p:cTn id="188" presetID="22" presetClass="entr" presetSubtype="1" fill="hold" nodeType="withEffect">
                                  <p:stCondLst>
                                    <p:cond delay="0"/>
                                  </p:stCondLst>
                                  <p:childTnLst>
                                    <p:set>
                                      <p:cBhvr>
                                        <p:cTn id="189" dur="1" fill="hold">
                                          <p:stCondLst>
                                            <p:cond delay="0"/>
                                          </p:stCondLst>
                                        </p:cTn>
                                        <p:tgtEl>
                                          <p:spTgt spid="154"/>
                                        </p:tgtEl>
                                        <p:attrNameLst>
                                          <p:attrName>style.visibility</p:attrName>
                                        </p:attrNameLst>
                                      </p:cBhvr>
                                      <p:to>
                                        <p:strVal val="visible"/>
                                      </p:to>
                                    </p:set>
                                    <p:animEffect transition="in" filter="wipe(up)">
                                      <p:cBhvr>
                                        <p:cTn id="190" dur="500"/>
                                        <p:tgtEl>
                                          <p:spTgt spid="154"/>
                                        </p:tgtEl>
                                      </p:cBhvr>
                                    </p:animEffect>
                                  </p:childTnLst>
                                </p:cTn>
                              </p:par>
                              <p:par>
                                <p:cTn id="191" presetID="22" presetClass="entr" presetSubtype="1" fill="hold" nodeType="withEffect">
                                  <p:stCondLst>
                                    <p:cond delay="0"/>
                                  </p:stCondLst>
                                  <p:childTnLst>
                                    <p:set>
                                      <p:cBhvr>
                                        <p:cTn id="192" dur="1" fill="hold">
                                          <p:stCondLst>
                                            <p:cond delay="0"/>
                                          </p:stCondLst>
                                        </p:cTn>
                                        <p:tgtEl>
                                          <p:spTgt spid="159"/>
                                        </p:tgtEl>
                                        <p:attrNameLst>
                                          <p:attrName>style.visibility</p:attrName>
                                        </p:attrNameLst>
                                      </p:cBhvr>
                                      <p:to>
                                        <p:strVal val="visible"/>
                                      </p:to>
                                    </p:set>
                                    <p:animEffect transition="in" filter="wipe(up)">
                                      <p:cBhvr>
                                        <p:cTn id="193"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 grpId="0" animBg="1"/>
      <p:bldP spid="243" grpId="1" animBg="1"/>
      <p:bldP spid="244" grpId="0" animBg="1"/>
      <p:bldP spid="244" grpId="1" animBg="1"/>
      <p:bldP spid="245" grpId="0" animBg="1"/>
      <p:bldP spid="245" grpId="1" animBg="1"/>
      <p:bldP spid="246" grpId="0" animBg="1"/>
      <p:bldP spid="246" grpId="1" animBg="1"/>
      <p:bldP spid="260" grpId="0" animBg="1"/>
      <p:bldP spid="260" grpId="1" animBg="1"/>
      <p:bldP spid="261" grpId="0" animBg="1"/>
      <p:bldP spid="261" grpId="1" animBg="1"/>
      <p:bldP spid="262" grpId="0" animBg="1"/>
      <p:bldP spid="262" grpId="1" animBg="1"/>
      <p:bldP spid="263" grpId="0" animBg="1"/>
      <p:bldP spid="263" grpId="1" animBg="1"/>
      <p:bldP spid="325" grpId="0" animBg="1"/>
      <p:bldP spid="325" grpId="1" animBg="1"/>
      <p:bldP spid="326" grpId="0" animBg="1"/>
      <p:bldP spid="326" grpId="1" animBg="1"/>
      <p:bldP spid="327" grpId="0" animBg="1"/>
      <p:bldP spid="327" grpId="1" animBg="1"/>
      <p:bldP spid="328" grpId="0" animBg="1"/>
      <p:bldP spid="328" grpId="1" animBg="1"/>
      <p:bldP spid="5" grpId="0" animBg="1"/>
      <p:bldP spid="146" grpId="0" animBg="1"/>
      <p:bldP spid="146" grpId="1" animBg="1"/>
      <p:bldP spid="146" grpId="2" animBg="1"/>
      <p:bldP spid="147" grpId="0" animBg="1"/>
      <p:bldP spid="147" grpId="1" animBg="1"/>
      <p:bldP spid="147" grpId="2" animBg="1"/>
      <p:bldP spid="158" grpId="0" animBg="1"/>
      <p:bldP spid="158" grpId="1" animBg="1"/>
      <p:bldP spid="158" grpId="2" animBg="1"/>
      <p:bldP spid="15" grpId="0" animBg="1"/>
      <p:bldP spid="166" grpId="0" animBg="1"/>
      <p:bldP spid="167" grpId="0" animBg="1"/>
      <p:bldP spid="16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353800" cy="924413"/>
          </a:xfrm>
        </p:spPr>
        <p:txBody>
          <a:bodyPr>
            <a:normAutofit/>
          </a:bodyPr>
          <a:lstStyle/>
          <a:p>
            <a:r>
              <a:rPr lang="nl-NL" dirty="0"/>
              <a:t>Sparse Voxel Directional </a:t>
            </a:r>
            <a:r>
              <a:rPr lang="nl-NL" dirty="0" err="1"/>
              <a:t>Acyclic</a:t>
            </a:r>
            <a:r>
              <a:rPr lang="nl-NL" dirty="0"/>
              <a:t> </a:t>
            </a:r>
            <a:r>
              <a:rPr lang="nl-NL" dirty="0" err="1" smtClean="0"/>
              <a:t>Graphs</a:t>
            </a:r>
            <a:r>
              <a:rPr lang="nl-NL" dirty="0" smtClean="0"/>
              <a:t> (DAG)</a:t>
            </a:r>
            <a:endParaRPr lang="nl-NL" dirty="0"/>
          </a:p>
        </p:txBody>
      </p:sp>
      <p:sp>
        <p:nvSpPr>
          <p:cNvPr id="4" name="Rectangle 3"/>
          <p:cNvSpPr/>
          <p:nvPr/>
        </p:nvSpPr>
        <p:spPr bwMode="auto">
          <a:xfrm>
            <a:off x="1610845" y="2320238"/>
            <a:ext cx="3422377" cy="3412644"/>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0" name="Rectangle 59"/>
          <p:cNvSpPr/>
          <p:nvPr/>
        </p:nvSpPr>
        <p:spPr bwMode="auto">
          <a:xfrm>
            <a:off x="3344481"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61" name="Rectangle 60"/>
          <p:cNvSpPr/>
          <p:nvPr/>
        </p:nvSpPr>
        <p:spPr bwMode="auto">
          <a:xfrm>
            <a:off x="3397603" y="24293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3" name="Rectangle 62"/>
          <p:cNvSpPr/>
          <p:nvPr/>
        </p:nvSpPr>
        <p:spPr bwMode="auto">
          <a:xfrm>
            <a:off x="3457367"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5" name="Rectangle 64"/>
          <p:cNvSpPr/>
          <p:nvPr/>
        </p:nvSpPr>
        <p:spPr bwMode="auto">
          <a:xfrm>
            <a:off x="3803926"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6" name="Rectangle 75"/>
          <p:cNvSpPr/>
          <p:nvPr/>
        </p:nvSpPr>
        <p:spPr bwMode="auto">
          <a:xfrm>
            <a:off x="3397603" y="3224808"/>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8" name="Rectangle 77"/>
          <p:cNvSpPr/>
          <p:nvPr/>
        </p:nvSpPr>
        <p:spPr bwMode="auto">
          <a:xfrm>
            <a:off x="3457367"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0" name="Rectangle 79"/>
          <p:cNvSpPr/>
          <p:nvPr/>
        </p:nvSpPr>
        <p:spPr bwMode="auto">
          <a:xfrm>
            <a:off x="3803926"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1" name="Rectangle 80"/>
          <p:cNvSpPr/>
          <p:nvPr/>
        </p:nvSpPr>
        <p:spPr bwMode="auto">
          <a:xfrm>
            <a:off x="1657326"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7" name="Rectangle 86"/>
          <p:cNvSpPr/>
          <p:nvPr/>
        </p:nvSpPr>
        <p:spPr bwMode="auto">
          <a:xfrm>
            <a:off x="2498354" y="322520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8" name="Rectangle 87"/>
          <p:cNvSpPr/>
          <p:nvPr/>
        </p:nvSpPr>
        <p:spPr bwMode="auto">
          <a:xfrm>
            <a:off x="2558118" y="327376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9" name="Rectangle 88"/>
          <p:cNvSpPr/>
          <p:nvPr/>
        </p:nvSpPr>
        <p:spPr bwMode="auto">
          <a:xfrm>
            <a:off x="2558118"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1" name="Rectangle 90"/>
          <p:cNvSpPr/>
          <p:nvPr/>
        </p:nvSpPr>
        <p:spPr bwMode="auto">
          <a:xfrm>
            <a:off x="2904677"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2" name="Rectangle 91"/>
          <p:cNvSpPr/>
          <p:nvPr/>
        </p:nvSpPr>
        <p:spPr bwMode="auto">
          <a:xfrm>
            <a:off x="2498354" y="243179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4" name="Rectangle 93"/>
          <p:cNvSpPr/>
          <p:nvPr/>
        </p:nvSpPr>
        <p:spPr bwMode="auto">
          <a:xfrm>
            <a:off x="2558118"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6" name="Rectangle 95"/>
          <p:cNvSpPr/>
          <p:nvPr/>
        </p:nvSpPr>
        <p:spPr bwMode="auto">
          <a:xfrm>
            <a:off x="2904677"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2" name="Rectangle 101"/>
          <p:cNvSpPr/>
          <p:nvPr/>
        </p:nvSpPr>
        <p:spPr bwMode="auto">
          <a:xfrm>
            <a:off x="3344481"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103" name="Rectangle 102"/>
          <p:cNvSpPr/>
          <p:nvPr/>
        </p:nvSpPr>
        <p:spPr bwMode="auto">
          <a:xfrm>
            <a:off x="3397603" y="4091679"/>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6" name="Rectangle 105"/>
          <p:cNvSpPr/>
          <p:nvPr/>
        </p:nvSpPr>
        <p:spPr bwMode="auto">
          <a:xfrm>
            <a:off x="3809834" y="414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7" name="Rectangle 106"/>
          <p:cNvSpPr/>
          <p:nvPr/>
        </p:nvSpPr>
        <p:spPr bwMode="auto">
          <a:xfrm>
            <a:off x="3803926" y="449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4" name="Oval 123"/>
          <p:cNvSpPr/>
          <p:nvPr/>
        </p:nvSpPr>
        <p:spPr bwMode="auto">
          <a:xfrm>
            <a:off x="7680271" y="2384944"/>
            <a:ext cx="360000" cy="3600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26" name="Straight Arrow Connector 125"/>
          <p:cNvCxnSpPr>
            <a:stCxn id="124" idx="4"/>
            <a:endCxn id="127" idx="0"/>
          </p:cNvCxnSpPr>
          <p:nvPr/>
        </p:nvCxnSpPr>
        <p:spPr bwMode="auto">
          <a:xfrm flipH="1">
            <a:off x="5645375" y="2744945"/>
            <a:ext cx="2214896"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7" name="Oval 126"/>
          <p:cNvSpPr/>
          <p:nvPr/>
        </p:nvSpPr>
        <p:spPr bwMode="auto">
          <a:xfrm>
            <a:off x="5465375"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8" name="Oval 127"/>
          <p:cNvSpPr/>
          <p:nvPr/>
        </p:nvSpPr>
        <p:spPr bwMode="auto">
          <a:xfrm>
            <a:off x="67528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9" name="Oval 128"/>
          <p:cNvSpPr/>
          <p:nvPr/>
        </p:nvSpPr>
        <p:spPr bwMode="auto">
          <a:xfrm>
            <a:off x="8489989" y="3454388"/>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0" name="Oval 129"/>
          <p:cNvSpPr/>
          <p:nvPr/>
        </p:nvSpPr>
        <p:spPr bwMode="auto">
          <a:xfrm>
            <a:off x="99024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2" name="Straight Arrow Connector 131"/>
          <p:cNvCxnSpPr>
            <a:stCxn id="124" idx="4"/>
            <a:endCxn id="128" idx="0"/>
          </p:cNvCxnSpPr>
          <p:nvPr/>
        </p:nvCxnSpPr>
        <p:spPr bwMode="auto">
          <a:xfrm flipH="1">
            <a:off x="6932823" y="2744945"/>
            <a:ext cx="927448"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4" name="Straight Arrow Connector 133"/>
          <p:cNvCxnSpPr>
            <a:stCxn id="124" idx="4"/>
            <a:endCxn id="129" idx="0"/>
          </p:cNvCxnSpPr>
          <p:nvPr/>
        </p:nvCxnSpPr>
        <p:spPr bwMode="auto">
          <a:xfrm>
            <a:off x="7860271" y="2744945"/>
            <a:ext cx="809719" cy="7094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6" name="Straight Arrow Connector 135"/>
          <p:cNvCxnSpPr>
            <a:stCxn id="124" idx="4"/>
            <a:endCxn id="130" idx="0"/>
          </p:cNvCxnSpPr>
          <p:nvPr/>
        </p:nvCxnSpPr>
        <p:spPr bwMode="auto">
          <a:xfrm>
            <a:off x="7860271" y="2744945"/>
            <a:ext cx="2222152"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3" name="Oval 162"/>
          <p:cNvSpPr/>
          <p:nvPr/>
        </p:nvSpPr>
        <p:spPr bwMode="auto">
          <a:xfrm>
            <a:off x="5407775" y="4359351"/>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4" name="Oval 163"/>
          <p:cNvSpPr/>
          <p:nvPr/>
        </p:nvSpPr>
        <p:spPr bwMode="auto">
          <a:xfrm>
            <a:off x="5116071" y="4358175"/>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5" name="Oval 164"/>
          <p:cNvSpPr/>
          <p:nvPr/>
        </p:nvSpPr>
        <p:spPr bwMode="auto">
          <a:xfrm>
            <a:off x="5706575"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73" name="Oval 172"/>
          <p:cNvSpPr/>
          <p:nvPr/>
        </p:nvSpPr>
        <p:spPr bwMode="auto">
          <a:xfrm>
            <a:off x="5977775" y="4359351"/>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75" name="Straight Arrow Connector 174"/>
          <p:cNvCxnSpPr>
            <a:stCxn id="127" idx="4"/>
            <a:endCxn id="164" idx="0"/>
          </p:cNvCxnSpPr>
          <p:nvPr/>
        </p:nvCxnSpPr>
        <p:spPr bwMode="auto">
          <a:xfrm flipH="1">
            <a:off x="5234871" y="3840980"/>
            <a:ext cx="410504"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7" name="Straight Arrow Connector 176"/>
          <p:cNvCxnSpPr>
            <a:stCxn id="127" idx="4"/>
            <a:endCxn id="163" idx="0"/>
          </p:cNvCxnSpPr>
          <p:nvPr/>
        </p:nvCxnSpPr>
        <p:spPr bwMode="auto">
          <a:xfrm flipH="1">
            <a:off x="5526575" y="3840980"/>
            <a:ext cx="1188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9" name="Straight Arrow Connector 178"/>
          <p:cNvCxnSpPr>
            <a:stCxn id="127" idx="4"/>
            <a:endCxn id="165" idx="0"/>
          </p:cNvCxnSpPr>
          <p:nvPr/>
        </p:nvCxnSpPr>
        <p:spPr bwMode="auto">
          <a:xfrm>
            <a:off x="5645375" y="3840980"/>
            <a:ext cx="18000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1" name="Straight Arrow Connector 180"/>
          <p:cNvCxnSpPr>
            <a:stCxn id="127" idx="4"/>
            <a:endCxn id="173" idx="0"/>
          </p:cNvCxnSpPr>
          <p:nvPr/>
        </p:nvCxnSpPr>
        <p:spPr bwMode="auto">
          <a:xfrm>
            <a:off x="5645375" y="3840980"/>
            <a:ext cx="4512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2" name="Oval 181"/>
          <p:cNvSpPr/>
          <p:nvPr/>
        </p:nvSpPr>
        <p:spPr bwMode="auto">
          <a:xfrm>
            <a:off x="670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3" name="Oval 182"/>
          <p:cNvSpPr/>
          <p:nvPr/>
        </p:nvSpPr>
        <p:spPr bwMode="auto">
          <a:xfrm>
            <a:off x="6407943" y="4358959"/>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4" name="Oval 183"/>
          <p:cNvSpPr/>
          <p:nvPr/>
        </p:nvSpPr>
        <p:spPr bwMode="auto">
          <a:xfrm>
            <a:off x="7006547" y="4358567"/>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5" name="Oval 184"/>
          <p:cNvSpPr/>
          <p:nvPr/>
        </p:nvSpPr>
        <p:spPr bwMode="auto">
          <a:xfrm>
            <a:off x="727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86" name="Straight Arrow Connector 185"/>
          <p:cNvCxnSpPr>
            <a:stCxn id="128" idx="4"/>
            <a:endCxn id="183" idx="0"/>
          </p:cNvCxnSpPr>
          <p:nvPr/>
        </p:nvCxnSpPr>
        <p:spPr bwMode="auto">
          <a:xfrm flipH="1">
            <a:off x="6526743" y="3840980"/>
            <a:ext cx="40608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7" name="Straight Arrow Connector 186"/>
          <p:cNvCxnSpPr>
            <a:stCxn id="128" idx="4"/>
            <a:endCxn id="182" idx="0"/>
          </p:cNvCxnSpPr>
          <p:nvPr/>
        </p:nvCxnSpPr>
        <p:spPr bwMode="auto">
          <a:xfrm flipH="1">
            <a:off x="6826547" y="3840980"/>
            <a:ext cx="106276"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8" name="Straight Arrow Connector 187"/>
          <p:cNvCxnSpPr>
            <a:stCxn id="128" idx="4"/>
            <a:endCxn id="184" idx="0"/>
          </p:cNvCxnSpPr>
          <p:nvPr/>
        </p:nvCxnSpPr>
        <p:spPr bwMode="auto">
          <a:xfrm>
            <a:off x="6932823" y="3840980"/>
            <a:ext cx="192524"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9" name="Straight Arrow Connector 188"/>
          <p:cNvCxnSpPr>
            <a:stCxn id="128" idx="4"/>
            <a:endCxn id="185" idx="0"/>
          </p:cNvCxnSpPr>
          <p:nvPr/>
        </p:nvCxnSpPr>
        <p:spPr bwMode="auto">
          <a:xfrm>
            <a:off x="6932823" y="3840980"/>
            <a:ext cx="463724"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4" name="Oval 193"/>
          <p:cNvSpPr/>
          <p:nvPr/>
        </p:nvSpPr>
        <p:spPr bwMode="auto">
          <a:xfrm>
            <a:off x="8434947" y="4345704"/>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5" name="Oval 194"/>
          <p:cNvSpPr/>
          <p:nvPr/>
        </p:nvSpPr>
        <p:spPr bwMode="auto">
          <a:xfrm>
            <a:off x="8135143" y="4345704"/>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6" name="Oval 195"/>
          <p:cNvSpPr/>
          <p:nvPr/>
        </p:nvSpPr>
        <p:spPr bwMode="auto">
          <a:xfrm>
            <a:off x="8733747" y="4345312"/>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7" name="Oval 196"/>
          <p:cNvSpPr/>
          <p:nvPr/>
        </p:nvSpPr>
        <p:spPr bwMode="auto">
          <a:xfrm>
            <a:off x="9004947" y="4345704"/>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98" name="Straight Arrow Connector 197"/>
          <p:cNvCxnSpPr>
            <a:stCxn id="129" idx="4"/>
            <a:endCxn id="195" idx="0"/>
          </p:cNvCxnSpPr>
          <p:nvPr/>
        </p:nvCxnSpPr>
        <p:spPr bwMode="auto">
          <a:xfrm flipH="1">
            <a:off x="8253943" y="3814389"/>
            <a:ext cx="416047"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9" name="Straight Arrow Connector 198"/>
          <p:cNvCxnSpPr>
            <a:stCxn id="129" idx="4"/>
            <a:endCxn id="194" idx="0"/>
          </p:cNvCxnSpPr>
          <p:nvPr/>
        </p:nvCxnSpPr>
        <p:spPr bwMode="auto">
          <a:xfrm flipH="1">
            <a:off x="8553747" y="3814389"/>
            <a:ext cx="116243"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0" name="Straight Arrow Connector 199"/>
          <p:cNvCxnSpPr>
            <a:stCxn id="129" idx="4"/>
            <a:endCxn id="196" idx="0"/>
          </p:cNvCxnSpPr>
          <p:nvPr/>
        </p:nvCxnSpPr>
        <p:spPr bwMode="auto">
          <a:xfrm>
            <a:off x="8669990" y="3814389"/>
            <a:ext cx="182559" cy="5309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1" name="Straight Arrow Connector 200"/>
          <p:cNvCxnSpPr>
            <a:stCxn id="129" idx="4"/>
            <a:endCxn id="197" idx="0"/>
          </p:cNvCxnSpPr>
          <p:nvPr/>
        </p:nvCxnSpPr>
        <p:spPr bwMode="auto">
          <a:xfrm>
            <a:off x="8669990" y="3814389"/>
            <a:ext cx="453759"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2" name="Oval 201"/>
          <p:cNvSpPr/>
          <p:nvPr/>
        </p:nvSpPr>
        <p:spPr bwMode="auto">
          <a:xfrm>
            <a:off x="981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3" name="Oval 202"/>
          <p:cNvSpPr/>
          <p:nvPr/>
        </p:nvSpPr>
        <p:spPr bwMode="auto">
          <a:xfrm>
            <a:off x="9514869" y="4358567"/>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4" name="Oval 203"/>
          <p:cNvSpPr/>
          <p:nvPr/>
        </p:nvSpPr>
        <p:spPr bwMode="auto">
          <a:xfrm>
            <a:off x="10113473" y="4358175"/>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5" name="Oval 204"/>
          <p:cNvSpPr/>
          <p:nvPr/>
        </p:nvSpPr>
        <p:spPr bwMode="auto">
          <a:xfrm>
            <a:off x="1038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06" name="Straight Arrow Connector 205"/>
          <p:cNvCxnSpPr>
            <a:stCxn id="130" idx="4"/>
            <a:endCxn id="203" idx="0"/>
          </p:cNvCxnSpPr>
          <p:nvPr/>
        </p:nvCxnSpPr>
        <p:spPr bwMode="auto">
          <a:xfrm flipH="1">
            <a:off x="9633669" y="3840980"/>
            <a:ext cx="448755"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7" name="Straight Arrow Connector 206"/>
          <p:cNvCxnSpPr>
            <a:stCxn id="130" idx="4"/>
            <a:endCxn id="202" idx="0"/>
          </p:cNvCxnSpPr>
          <p:nvPr/>
        </p:nvCxnSpPr>
        <p:spPr bwMode="auto">
          <a:xfrm flipH="1">
            <a:off x="9933474" y="3840980"/>
            <a:ext cx="1489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 name="Straight Arrow Connector 207"/>
          <p:cNvCxnSpPr>
            <a:stCxn id="130" idx="4"/>
            <a:endCxn id="204" idx="0"/>
          </p:cNvCxnSpPr>
          <p:nvPr/>
        </p:nvCxnSpPr>
        <p:spPr bwMode="auto">
          <a:xfrm>
            <a:off x="10082423" y="3840980"/>
            <a:ext cx="149851"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9" name="Straight Arrow Connector 208"/>
          <p:cNvCxnSpPr>
            <a:stCxn id="130" idx="4"/>
            <a:endCxn id="205" idx="0"/>
          </p:cNvCxnSpPr>
          <p:nvPr/>
        </p:nvCxnSpPr>
        <p:spPr bwMode="auto">
          <a:xfrm>
            <a:off x="10082423" y="3840980"/>
            <a:ext cx="4210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8" name="Oval 217"/>
          <p:cNvSpPr/>
          <p:nvPr/>
        </p:nvSpPr>
        <p:spPr bwMode="auto">
          <a:xfrm>
            <a:off x="513767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19" name="Oval 218"/>
          <p:cNvSpPr/>
          <p:nvPr/>
        </p:nvSpPr>
        <p:spPr bwMode="auto">
          <a:xfrm>
            <a:off x="5281671" y="4938500"/>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0" name="Oval 219"/>
          <p:cNvSpPr/>
          <p:nvPr/>
        </p:nvSpPr>
        <p:spPr bwMode="auto">
          <a:xfrm>
            <a:off x="5436073" y="4938500"/>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1" name="Oval 220"/>
          <p:cNvSpPr/>
          <p:nvPr/>
        </p:nvSpPr>
        <p:spPr bwMode="auto">
          <a:xfrm>
            <a:off x="5580073"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1" name="Oval 230"/>
          <p:cNvSpPr/>
          <p:nvPr/>
        </p:nvSpPr>
        <p:spPr bwMode="auto">
          <a:xfrm>
            <a:off x="5863323" y="491385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2" name="Oval 231"/>
          <p:cNvSpPr/>
          <p:nvPr/>
        </p:nvSpPr>
        <p:spPr bwMode="auto">
          <a:xfrm>
            <a:off x="6013807" y="4918243"/>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3" name="Oval 232"/>
          <p:cNvSpPr/>
          <p:nvPr/>
        </p:nvSpPr>
        <p:spPr bwMode="auto">
          <a:xfrm>
            <a:off x="6161627" y="4918243"/>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4" name="Oval 233"/>
          <p:cNvSpPr/>
          <p:nvPr/>
        </p:nvSpPr>
        <p:spPr bwMode="auto">
          <a:xfrm>
            <a:off x="6307697" y="491385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35" name="Straight Arrow Connector 234"/>
          <p:cNvCxnSpPr>
            <a:stCxn id="173" idx="4"/>
            <a:endCxn id="231" idx="0"/>
          </p:cNvCxnSpPr>
          <p:nvPr/>
        </p:nvCxnSpPr>
        <p:spPr bwMode="auto">
          <a:xfrm flipH="1">
            <a:off x="5935323" y="4596951"/>
            <a:ext cx="161252" cy="31690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6" name="Straight Arrow Connector 235"/>
          <p:cNvCxnSpPr>
            <a:stCxn id="173" idx="4"/>
            <a:endCxn id="232" idx="0"/>
          </p:cNvCxnSpPr>
          <p:nvPr/>
        </p:nvCxnSpPr>
        <p:spPr bwMode="auto">
          <a:xfrm flipH="1">
            <a:off x="6085807" y="4596951"/>
            <a:ext cx="10768" cy="32129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7" name="Straight Arrow Connector 236"/>
          <p:cNvCxnSpPr>
            <a:stCxn id="173" idx="4"/>
            <a:endCxn id="233" idx="0"/>
          </p:cNvCxnSpPr>
          <p:nvPr/>
        </p:nvCxnSpPr>
        <p:spPr bwMode="auto">
          <a:xfrm>
            <a:off x="6096575" y="4596951"/>
            <a:ext cx="137052" cy="32129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8" name="Straight Arrow Connector 237"/>
          <p:cNvCxnSpPr>
            <a:stCxn id="173" idx="4"/>
            <a:endCxn id="234" idx="0"/>
          </p:cNvCxnSpPr>
          <p:nvPr/>
        </p:nvCxnSpPr>
        <p:spPr bwMode="auto">
          <a:xfrm>
            <a:off x="6096575" y="4596951"/>
            <a:ext cx="283123" cy="31690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33" name="Oval 332"/>
          <p:cNvSpPr/>
          <p:nvPr/>
        </p:nvSpPr>
        <p:spPr bwMode="auto">
          <a:xfrm>
            <a:off x="855189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4" name="Oval 333"/>
          <p:cNvSpPr/>
          <p:nvPr/>
        </p:nvSpPr>
        <p:spPr bwMode="auto">
          <a:xfrm>
            <a:off x="8695891" y="493331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5" name="Oval 334"/>
          <p:cNvSpPr/>
          <p:nvPr/>
        </p:nvSpPr>
        <p:spPr bwMode="auto">
          <a:xfrm>
            <a:off x="8839891" y="492719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36" name="Oval 335"/>
          <p:cNvSpPr/>
          <p:nvPr/>
        </p:nvSpPr>
        <p:spPr bwMode="auto">
          <a:xfrm>
            <a:off x="8983891" y="492893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37" name="Straight Arrow Connector 336"/>
          <p:cNvCxnSpPr>
            <a:stCxn id="197" idx="4"/>
            <a:endCxn id="333" idx="0"/>
          </p:cNvCxnSpPr>
          <p:nvPr/>
        </p:nvCxnSpPr>
        <p:spPr bwMode="auto">
          <a:xfrm flipH="1">
            <a:off x="8623892" y="4583305"/>
            <a:ext cx="49985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8" name="Straight Arrow Connector 337"/>
          <p:cNvCxnSpPr>
            <a:stCxn id="197" idx="4"/>
            <a:endCxn id="334" idx="0"/>
          </p:cNvCxnSpPr>
          <p:nvPr/>
        </p:nvCxnSpPr>
        <p:spPr bwMode="auto">
          <a:xfrm flipH="1">
            <a:off x="8767892" y="4583304"/>
            <a:ext cx="355857" cy="35001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9" name="Straight Arrow Connector 338"/>
          <p:cNvCxnSpPr>
            <a:stCxn id="197" idx="4"/>
            <a:endCxn id="335" idx="0"/>
          </p:cNvCxnSpPr>
          <p:nvPr/>
        </p:nvCxnSpPr>
        <p:spPr bwMode="auto">
          <a:xfrm flipH="1">
            <a:off x="8911892" y="4583306"/>
            <a:ext cx="211857" cy="3438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0" name="Straight Arrow Connector 339"/>
          <p:cNvCxnSpPr>
            <a:stCxn id="197" idx="4"/>
            <a:endCxn id="336" idx="0"/>
          </p:cNvCxnSpPr>
          <p:nvPr/>
        </p:nvCxnSpPr>
        <p:spPr bwMode="auto">
          <a:xfrm flipH="1">
            <a:off x="9055892" y="4583305"/>
            <a:ext cx="67857" cy="345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41" name="Oval 340"/>
          <p:cNvSpPr/>
          <p:nvPr/>
        </p:nvSpPr>
        <p:spPr bwMode="auto">
          <a:xfrm>
            <a:off x="9248743" y="492984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2" name="Oval 341"/>
          <p:cNvSpPr/>
          <p:nvPr/>
        </p:nvSpPr>
        <p:spPr bwMode="auto">
          <a:xfrm>
            <a:off x="9392743" y="493423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3" name="Oval 342"/>
          <p:cNvSpPr/>
          <p:nvPr/>
        </p:nvSpPr>
        <p:spPr bwMode="auto">
          <a:xfrm>
            <a:off x="9536743" y="4928113"/>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4" name="Oval 343"/>
          <p:cNvSpPr/>
          <p:nvPr/>
        </p:nvSpPr>
        <p:spPr bwMode="auto">
          <a:xfrm>
            <a:off x="9680743" y="492984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45" name="Straight Arrow Connector 344"/>
          <p:cNvCxnSpPr>
            <a:stCxn id="203" idx="4"/>
            <a:endCxn id="341" idx="0"/>
          </p:cNvCxnSpPr>
          <p:nvPr/>
        </p:nvCxnSpPr>
        <p:spPr bwMode="auto">
          <a:xfrm flipH="1">
            <a:off x="9320743" y="4596167"/>
            <a:ext cx="312927"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6" name="Straight Arrow Connector 345"/>
          <p:cNvCxnSpPr>
            <a:stCxn id="203" idx="4"/>
            <a:endCxn id="342" idx="0"/>
          </p:cNvCxnSpPr>
          <p:nvPr/>
        </p:nvCxnSpPr>
        <p:spPr bwMode="auto">
          <a:xfrm flipH="1">
            <a:off x="9464743" y="4596168"/>
            <a:ext cx="168927" cy="33806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7" name="Straight Arrow Connector 346"/>
          <p:cNvCxnSpPr>
            <a:stCxn id="203" idx="4"/>
            <a:endCxn id="343" idx="0"/>
          </p:cNvCxnSpPr>
          <p:nvPr/>
        </p:nvCxnSpPr>
        <p:spPr bwMode="auto">
          <a:xfrm flipH="1">
            <a:off x="9608743" y="4596167"/>
            <a:ext cx="24927" cy="33194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8" name="Straight Arrow Connector 347"/>
          <p:cNvCxnSpPr>
            <a:stCxn id="203" idx="4"/>
            <a:endCxn id="344" idx="0"/>
          </p:cNvCxnSpPr>
          <p:nvPr/>
        </p:nvCxnSpPr>
        <p:spPr bwMode="auto">
          <a:xfrm>
            <a:off x="9633669" y="4596167"/>
            <a:ext cx="119075"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49" name="Oval 348"/>
          <p:cNvSpPr/>
          <p:nvPr/>
        </p:nvSpPr>
        <p:spPr bwMode="auto">
          <a:xfrm>
            <a:off x="9952673" y="492825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0" name="Oval 349"/>
          <p:cNvSpPr/>
          <p:nvPr/>
        </p:nvSpPr>
        <p:spPr bwMode="auto">
          <a:xfrm>
            <a:off x="10096673" y="493263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1" name="Oval 350"/>
          <p:cNvSpPr/>
          <p:nvPr/>
        </p:nvSpPr>
        <p:spPr bwMode="auto">
          <a:xfrm>
            <a:off x="10240673" y="492651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2" name="Oval 351"/>
          <p:cNvSpPr/>
          <p:nvPr/>
        </p:nvSpPr>
        <p:spPr bwMode="auto">
          <a:xfrm>
            <a:off x="10384673" y="492825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53" name="Straight Arrow Connector 352"/>
          <p:cNvCxnSpPr>
            <a:stCxn id="204" idx="4"/>
            <a:endCxn id="349" idx="0"/>
          </p:cNvCxnSpPr>
          <p:nvPr/>
        </p:nvCxnSpPr>
        <p:spPr bwMode="auto">
          <a:xfrm flipH="1">
            <a:off x="10024673" y="4595774"/>
            <a:ext cx="2076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4" name="Straight Arrow Connector 353"/>
          <p:cNvCxnSpPr>
            <a:stCxn id="204" idx="4"/>
            <a:endCxn id="350" idx="0"/>
          </p:cNvCxnSpPr>
          <p:nvPr/>
        </p:nvCxnSpPr>
        <p:spPr bwMode="auto">
          <a:xfrm flipH="1">
            <a:off x="10168673" y="4595775"/>
            <a:ext cx="63600" cy="3368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5" name="Straight Arrow Connector 354"/>
          <p:cNvCxnSpPr>
            <a:stCxn id="204" idx="4"/>
            <a:endCxn id="351" idx="0"/>
          </p:cNvCxnSpPr>
          <p:nvPr/>
        </p:nvCxnSpPr>
        <p:spPr bwMode="auto">
          <a:xfrm>
            <a:off x="10232273" y="4595776"/>
            <a:ext cx="80400" cy="33074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6" name="Straight Arrow Connector 355"/>
          <p:cNvCxnSpPr>
            <a:stCxn id="204" idx="4"/>
            <a:endCxn id="352" idx="0"/>
          </p:cNvCxnSpPr>
          <p:nvPr/>
        </p:nvCxnSpPr>
        <p:spPr bwMode="auto">
          <a:xfrm>
            <a:off x="10232273" y="4595774"/>
            <a:ext cx="2244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10" name="Rectangle 409"/>
          <p:cNvSpPr/>
          <p:nvPr/>
        </p:nvSpPr>
        <p:spPr bwMode="auto">
          <a:xfrm>
            <a:off x="1657323"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1" name="Rectangle 410"/>
          <p:cNvSpPr/>
          <p:nvPr/>
        </p:nvSpPr>
        <p:spPr bwMode="auto">
          <a:xfrm>
            <a:off x="2498351"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2" name="Rectangle 411"/>
          <p:cNvSpPr/>
          <p:nvPr/>
        </p:nvSpPr>
        <p:spPr bwMode="auto">
          <a:xfrm>
            <a:off x="2558115" y="493610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3" name="Rectangle 412"/>
          <p:cNvSpPr/>
          <p:nvPr/>
        </p:nvSpPr>
        <p:spPr bwMode="auto">
          <a:xfrm>
            <a:off x="2558115"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4" name="Rectangle 413"/>
          <p:cNvSpPr/>
          <p:nvPr/>
        </p:nvSpPr>
        <p:spPr bwMode="auto">
          <a:xfrm>
            <a:off x="2904674"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5" name="Rectangle 414"/>
          <p:cNvSpPr/>
          <p:nvPr/>
        </p:nvSpPr>
        <p:spPr bwMode="auto">
          <a:xfrm>
            <a:off x="2498351" y="409413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6" name="Rectangle 415"/>
          <p:cNvSpPr/>
          <p:nvPr/>
        </p:nvSpPr>
        <p:spPr bwMode="auto">
          <a:xfrm>
            <a:off x="2558115"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7" name="Rectangle 416"/>
          <p:cNvSpPr/>
          <p:nvPr/>
        </p:nvSpPr>
        <p:spPr bwMode="auto">
          <a:xfrm>
            <a:off x="2904674"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8" name="Rectangle 417"/>
          <p:cNvSpPr/>
          <p:nvPr/>
        </p:nvSpPr>
        <p:spPr bwMode="auto">
          <a:xfrm>
            <a:off x="3397603"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9" name="Rectangle 418"/>
          <p:cNvSpPr/>
          <p:nvPr/>
        </p:nvSpPr>
        <p:spPr bwMode="auto">
          <a:xfrm>
            <a:off x="3457367"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0" name="Rectangle 419"/>
          <p:cNvSpPr/>
          <p:nvPr/>
        </p:nvSpPr>
        <p:spPr bwMode="auto">
          <a:xfrm>
            <a:off x="3809834" y="493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1" name="Rectangle 420"/>
          <p:cNvSpPr/>
          <p:nvPr/>
        </p:nvSpPr>
        <p:spPr bwMode="auto">
          <a:xfrm>
            <a:off x="3803926"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5" name="Rounded Rectangle 4"/>
          <p:cNvSpPr/>
          <p:nvPr/>
        </p:nvSpPr>
        <p:spPr bwMode="auto">
          <a:xfrm>
            <a:off x="5116071" y="4801754"/>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7" name="Straight Arrow Connector 6"/>
          <p:cNvCxnSpPr>
            <a:stCxn id="163" idx="4"/>
            <a:endCxn id="5" idx="0"/>
          </p:cNvCxnSpPr>
          <p:nvPr/>
        </p:nvCxnSpPr>
        <p:spPr bwMode="auto">
          <a:xfrm flipH="1">
            <a:off x="5443538" y="4596949"/>
            <a:ext cx="83039" cy="20480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1" name="Straight Arrow Connector 150"/>
          <p:cNvCxnSpPr>
            <a:stCxn id="183" idx="4"/>
            <a:endCxn id="5" idx="0"/>
          </p:cNvCxnSpPr>
          <p:nvPr/>
        </p:nvCxnSpPr>
        <p:spPr bwMode="auto">
          <a:xfrm flipH="1">
            <a:off x="5443538" y="4596557"/>
            <a:ext cx="1083207" cy="20519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4" name="Straight Arrow Connector 153"/>
          <p:cNvCxnSpPr>
            <a:stCxn id="194" idx="4"/>
            <a:endCxn id="5" idx="0"/>
          </p:cNvCxnSpPr>
          <p:nvPr/>
        </p:nvCxnSpPr>
        <p:spPr bwMode="auto">
          <a:xfrm flipH="1">
            <a:off x="5443537" y="4583304"/>
            <a:ext cx="3110211" cy="21844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50" name="Rounded Rectangle 149"/>
          <p:cNvSpPr/>
          <p:nvPr/>
        </p:nvSpPr>
        <p:spPr bwMode="auto">
          <a:xfrm>
            <a:off x="5843124" y="4800590"/>
            <a:ext cx="654931" cy="384599"/>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59" name="Rounded Rectangle 158"/>
          <p:cNvSpPr/>
          <p:nvPr/>
        </p:nvSpPr>
        <p:spPr bwMode="auto">
          <a:xfrm>
            <a:off x="8511043" y="4772619"/>
            <a:ext cx="654931" cy="384599"/>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 name="Rounded Rectangle 17"/>
          <p:cNvSpPr/>
          <p:nvPr/>
        </p:nvSpPr>
        <p:spPr bwMode="auto">
          <a:xfrm>
            <a:off x="2498351" y="3224808"/>
            <a:ext cx="728815" cy="726741"/>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1" name="Rounded Rectangle 160"/>
          <p:cNvSpPr/>
          <p:nvPr/>
        </p:nvSpPr>
        <p:spPr bwMode="auto">
          <a:xfrm>
            <a:off x="2498351" y="4886547"/>
            <a:ext cx="728815" cy="726741"/>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62" name="Straight Arrow Connector 161"/>
          <p:cNvCxnSpPr>
            <a:stCxn id="184" idx="4"/>
            <a:endCxn id="5" idx="0"/>
          </p:cNvCxnSpPr>
          <p:nvPr/>
        </p:nvCxnSpPr>
        <p:spPr bwMode="auto">
          <a:xfrm flipH="1">
            <a:off x="5443537" y="4596165"/>
            <a:ext cx="1681811" cy="205587"/>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66" name="Straight Arrow Connector 165"/>
          <p:cNvCxnSpPr>
            <a:stCxn id="173" idx="4"/>
            <a:endCxn id="150" idx="0"/>
          </p:cNvCxnSpPr>
          <p:nvPr/>
        </p:nvCxnSpPr>
        <p:spPr bwMode="auto">
          <a:xfrm>
            <a:off x="6096575" y="4596951"/>
            <a:ext cx="74015" cy="203639"/>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cxnSp>
        <p:nvCxnSpPr>
          <p:cNvPr id="169" name="Straight Arrow Connector 168"/>
          <p:cNvCxnSpPr>
            <a:stCxn id="197" idx="4"/>
            <a:endCxn id="150" idx="0"/>
          </p:cNvCxnSpPr>
          <p:nvPr/>
        </p:nvCxnSpPr>
        <p:spPr bwMode="auto">
          <a:xfrm flipH="1">
            <a:off x="6170590" y="4583304"/>
            <a:ext cx="2953159" cy="217285"/>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sp>
        <p:nvSpPr>
          <p:cNvPr id="125" name="Rectangle 143"/>
          <p:cNvSpPr/>
          <p:nvPr/>
        </p:nvSpPr>
        <p:spPr>
          <a:xfrm>
            <a:off x="4879821" y="5125"/>
            <a:ext cx="7344139" cy="461665"/>
          </a:xfrm>
          <a:prstGeom prst="rect">
            <a:avLst/>
          </a:prstGeom>
        </p:spPr>
        <p:txBody>
          <a:bodyPr wrap="square">
            <a:spAutoFit/>
          </a:bodyPr>
          <a:lstStyle/>
          <a:p>
            <a:pPr algn="r"/>
            <a:r>
              <a:rPr lang="en-US" sz="2400" dirty="0">
                <a:solidFill>
                  <a:schemeClr val="bg1">
                    <a:lumMod val="50000"/>
                  </a:schemeClr>
                </a:solidFill>
              </a:rPr>
              <a:t>[</a:t>
            </a:r>
            <a:r>
              <a:rPr lang="en-US" sz="2400" dirty="0" err="1">
                <a:solidFill>
                  <a:schemeClr val="bg1">
                    <a:lumMod val="50000"/>
                  </a:schemeClr>
                </a:solidFill>
              </a:rPr>
              <a:t>Kaempe</a:t>
            </a:r>
            <a:r>
              <a:rPr lang="en-US" sz="2400" dirty="0">
                <a:solidFill>
                  <a:schemeClr val="bg1">
                    <a:lumMod val="50000"/>
                  </a:schemeClr>
                </a:solidFill>
              </a:rPr>
              <a:t> et al. – SIGGRAPH 2013]</a:t>
            </a:r>
          </a:p>
        </p:txBody>
      </p:sp>
    </p:spTree>
    <p:custDataLst>
      <p:tags r:id="rId1"/>
    </p:custDataLst>
    <p:extLst>
      <p:ext uri="{BB962C8B-B14F-4D97-AF65-F5344CB8AC3E}">
        <p14:creationId xmlns:p14="http://schemas.microsoft.com/office/powerpoint/2010/main" val="1473598954"/>
      </p:ext>
    </p:extLst>
  </p:cSld>
  <p:clrMapOvr>
    <a:masterClrMapping/>
  </p:clrMapOvr>
  <mc:AlternateContent xmlns:mc="http://schemas.openxmlformats.org/markup-compatibility/2006" xmlns:p14="http://schemas.microsoft.com/office/powerpoint/2010/main">
    <mc:Choice Requires="p14">
      <p:transition spd="med" p14:dur="700" advTm="4620">
        <p:fade/>
      </p:transition>
    </mc:Choice>
    <mc:Fallback xmlns="">
      <p:transition spd="med" advTm="462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500"/>
                                        <p:tgtEl>
                                          <p:spTgt spid="1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9"/>
                                        </p:tgtEl>
                                        <p:attrNameLst>
                                          <p:attrName>style.visibility</p:attrName>
                                        </p:attrNameLst>
                                      </p:cBhvr>
                                      <p:to>
                                        <p:strVal val="visible"/>
                                      </p:to>
                                    </p:set>
                                    <p:animEffect transition="in" filter="fade">
                                      <p:cBhvr>
                                        <p:cTn id="14" dur="500"/>
                                        <p:tgtEl>
                                          <p:spTgt spid="15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1"/>
                                        </p:tgtEl>
                                        <p:attrNameLst>
                                          <p:attrName>style.visibility</p:attrName>
                                        </p:attrNameLst>
                                      </p:cBhvr>
                                      <p:to>
                                        <p:strVal val="visible"/>
                                      </p:to>
                                    </p:set>
                                    <p:animEffect transition="in" filter="fade">
                                      <p:cBhvr>
                                        <p:cTn id="17" dur="500"/>
                                        <p:tgtEl>
                                          <p:spTgt spid="161"/>
                                        </p:tgtEl>
                                      </p:cBhvr>
                                    </p:animEffect>
                                  </p:childTnLst>
                                </p:cTn>
                              </p:par>
                            </p:childTnLst>
                          </p:cTn>
                        </p:par>
                      </p:childTnLst>
                    </p:cTn>
                  </p:par>
                  <p:par>
                    <p:cTn id="18" fill="hold">
                      <p:stCondLst>
                        <p:cond delay="indefinite"/>
                      </p:stCondLst>
                      <p:childTnLst>
                        <p:par>
                          <p:cTn id="19" fill="hold">
                            <p:stCondLst>
                              <p:cond delay="0"/>
                            </p:stCondLst>
                            <p:childTnLst>
                              <p:par>
                                <p:cTn id="20" presetID="0" presetClass="path" presetSubtype="0" accel="50000" decel="50000" fill="hold" grpId="1" nodeType="clickEffect">
                                  <p:stCondLst>
                                    <p:cond delay="0"/>
                                  </p:stCondLst>
                                  <p:childTnLst>
                                    <p:animMotion origin="layout" path="M 0 0 L -0.29462 0.00024 " pathEditMode="relative" ptsTypes="AA">
                                      <p:cBhvr>
                                        <p:cTn id="21" dur="500" fill="hold"/>
                                        <p:tgtEl>
                                          <p:spTgt spid="159"/>
                                        </p:tgtEl>
                                        <p:attrNameLst>
                                          <p:attrName>ppt_x</p:attrName>
                                          <p:attrName>ppt_y</p:attrName>
                                        </p:attrNameLst>
                                      </p:cBhvr>
                                    </p:animMotion>
                                  </p:childTnLst>
                                </p:cTn>
                              </p:par>
                              <p:par>
                                <p:cTn id="22" presetID="0" presetClass="path" presetSubtype="0" accel="50000" decel="50000" fill="hold" grpId="0" nodeType="withEffect">
                                  <p:stCondLst>
                                    <p:cond delay="0"/>
                                  </p:stCondLst>
                                  <p:childTnLst>
                                    <p:animMotion origin="layout" path="M 0 0 L -0.29462 0.00024 " pathEditMode="relative" ptsTypes="AA">
                                      <p:cBhvr>
                                        <p:cTn id="23" dur="500" fill="hold"/>
                                        <p:tgtEl>
                                          <p:spTgt spid="333"/>
                                        </p:tgtEl>
                                        <p:attrNameLst>
                                          <p:attrName>ppt_x</p:attrName>
                                          <p:attrName>ppt_y</p:attrName>
                                        </p:attrNameLst>
                                      </p:cBhvr>
                                    </p:animMotion>
                                  </p:childTnLst>
                                </p:cTn>
                              </p:par>
                              <p:par>
                                <p:cTn id="24" presetID="0" presetClass="path" presetSubtype="0" accel="50000" decel="50000" fill="hold" grpId="0" nodeType="withEffect">
                                  <p:stCondLst>
                                    <p:cond delay="0"/>
                                  </p:stCondLst>
                                  <p:childTnLst>
                                    <p:animMotion origin="layout" path="M 0 0 L -0.29462 0.00024 " pathEditMode="relative" ptsTypes="AA">
                                      <p:cBhvr>
                                        <p:cTn id="25" dur="500" fill="hold"/>
                                        <p:tgtEl>
                                          <p:spTgt spid="334"/>
                                        </p:tgtEl>
                                        <p:attrNameLst>
                                          <p:attrName>ppt_x</p:attrName>
                                          <p:attrName>ppt_y</p:attrName>
                                        </p:attrNameLst>
                                      </p:cBhvr>
                                    </p:animMotion>
                                  </p:childTnLst>
                                </p:cTn>
                              </p:par>
                              <p:par>
                                <p:cTn id="26" presetID="0" presetClass="path" presetSubtype="0" accel="50000" decel="50000" fill="hold" grpId="0" nodeType="withEffect">
                                  <p:stCondLst>
                                    <p:cond delay="0"/>
                                  </p:stCondLst>
                                  <p:childTnLst>
                                    <p:animMotion origin="layout" path="M 0 0 L -0.29462 0.00024 " pathEditMode="relative" ptsTypes="AA">
                                      <p:cBhvr>
                                        <p:cTn id="27" dur="500" fill="hold"/>
                                        <p:tgtEl>
                                          <p:spTgt spid="335"/>
                                        </p:tgtEl>
                                        <p:attrNameLst>
                                          <p:attrName>ppt_x</p:attrName>
                                          <p:attrName>ppt_y</p:attrName>
                                        </p:attrNameLst>
                                      </p:cBhvr>
                                    </p:animMotion>
                                  </p:childTnLst>
                                </p:cTn>
                              </p:par>
                              <p:par>
                                <p:cTn id="28" presetID="0" presetClass="path" presetSubtype="0" accel="50000" decel="50000" fill="hold" grpId="0" nodeType="withEffect">
                                  <p:stCondLst>
                                    <p:cond delay="0"/>
                                  </p:stCondLst>
                                  <p:childTnLst>
                                    <p:animMotion origin="layout" path="M 0 0 L -0.29462 0.00024 " pathEditMode="relative" ptsTypes="AA">
                                      <p:cBhvr>
                                        <p:cTn id="29" dur="500" fill="hold"/>
                                        <p:tgtEl>
                                          <p:spTgt spid="336"/>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0 0 L -0.29462 0.00024 " pathEditMode="relative" ptsTypes="AA">
                                      <p:cBhvr>
                                        <p:cTn id="31" dur="500" fill="hold"/>
                                        <p:tgtEl>
                                          <p:spTgt spid="337"/>
                                        </p:tgtEl>
                                        <p:attrNameLst>
                                          <p:attrName>ppt_x</p:attrName>
                                          <p:attrName>ppt_y</p:attrName>
                                        </p:attrNameLst>
                                      </p:cBhvr>
                                    </p:animMotion>
                                  </p:childTnLst>
                                </p:cTn>
                              </p:par>
                              <p:par>
                                <p:cTn id="32" presetID="0" presetClass="path" presetSubtype="0" accel="50000" decel="50000" fill="hold" nodeType="withEffect">
                                  <p:stCondLst>
                                    <p:cond delay="0"/>
                                  </p:stCondLst>
                                  <p:childTnLst>
                                    <p:animMotion origin="layout" path="M 0 0 L -0.29462 0.00024 " pathEditMode="relative" ptsTypes="AA">
                                      <p:cBhvr>
                                        <p:cTn id="33" dur="500" fill="hold"/>
                                        <p:tgtEl>
                                          <p:spTgt spid="338"/>
                                        </p:tgtEl>
                                        <p:attrNameLst>
                                          <p:attrName>ppt_x</p:attrName>
                                          <p:attrName>ppt_y</p:attrName>
                                        </p:attrNameLst>
                                      </p:cBhvr>
                                    </p:animMotion>
                                  </p:childTnLst>
                                </p:cTn>
                              </p:par>
                              <p:par>
                                <p:cTn id="34" presetID="0" presetClass="path" presetSubtype="0" accel="50000" decel="50000" fill="hold" nodeType="withEffect">
                                  <p:stCondLst>
                                    <p:cond delay="0"/>
                                  </p:stCondLst>
                                  <p:childTnLst>
                                    <p:animMotion origin="layout" path="M 0 0 L -0.29462 0.00024 " pathEditMode="relative" ptsTypes="AA">
                                      <p:cBhvr>
                                        <p:cTn id="35" dur="500" fill="hold"/>
                                        <p:tgtEl>
                                          <p:spTgt spid="339"/>
                                        </p:tgtEl>
                                        <p:attrNameLst>
                                          <p:attrName>ppt_x</p:attrName>
                                          <p:attrName>ppt_y</p:attrName>
                                        </p:attrNameLst>
                                      </p:cBhvr>
                                    </p:animMotion>
                                  </p:childTnLst>
                                </p:cTn>
                              </p:par>
                              <p:par>
                                <p:cTn id="36" presetID="0" presetClass="path" presetSubtype="0" accel="50000" decel="50000" fill="hold" nodeType="withEffect">
                                  <p:stCondLst>
                                    <p:cond delay="0"/>
                                  </p:stCondLst>
                                  <p:childTnLst>
                                    <p:animMotion origin="layout" path="M 0 0 L -0.29462 0.00024 " pathEditMode="relative" ptsTypes="AA">
                                      <p:cBhvr>
                                        <p:cTn id="37" dur="500" fill="hold"/>
                                        <p:tgtEl>
                                          <p:spTgt spid="340"/>
                                        </p:tgtEl>
                                        <p:attrNameLst>
                                          <p:attrName>ppt_x</p:attrName>
                                          <p:attrName>ppt_y</p:attrName>
                                        </p:attrNameLst>
                                      </p:cBhvr>
                                    </p:animMotion>
                                  </p:childTnLst>
                                </p:cTn>
                              </p:par>
                              <p:par>
                                <p:cTn id="38" presetID="10" presetClass="exit" presetSubtype="0" fill="hold" grpId="2" nodeType="withEffect">
                                  <p:stCondLst>
                                    <p:cond delay="0"/>
                                  </p:stCondLst>
                                  <p:childTnLst>
                                    <p:animEffect transition="out" filter="fade">
                                      <p:cBhvr>
                                        <p:cTn id="39" dur="750"/>
                                        <p:tgtEl>
                                          <p:spTgt spid="159"/>
                                        </p:tgtEl>
                                      </p:cBhvr>
                                    </p:animEffect>
                                    <p:set>
                                      <p:cBhvr>
                                        <p:cTn id="40" dur="1" fill="hold">
                                          <p:stCondLst>
                                            <p:cond delay="749"/>
                                          </p:stCondLst>
                                        </p:cTn>
                                        <p:tgtEl>
                                          <p:spTgt spid="159"/>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750"/>
                                        <p:tgtEl>
                                          <p:spTgt spid="333"/>
                                        </p:tgtEl>
                                      </p:cBhvr>
                                    </p:animEffect>
                                    <p:set>
                                      <p:cBhvr>
                                        <p:cTn id="43" dur="1" fill="hold">
                                          <p:stCondLst>
                                            <p:cond delay="749"/>
                                          </p:stCondLst>
                                        </p:cTn>
                                        <p:tgtEl>
                                          <p:spTgt spid="333"/>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750"/>
                                        <p:tgtEl>
                                          <p:spTgt spid="334"/>
                                        </p:tgtEl>
                                      </p:cBhvr>
                                    </p:animEffect>
                                    <p:set>
                                      <p:cBhvr>
                                        <p:cTn id="46" dur="1" fill="hold">
                                          <p:stCondLst>
                                            <p:cond delay="749"/>
                                          </p:stCondLst>
                                        </p:cTn>
                                        <p:tgtEl>
                                          <p:spTgt spid="334"/>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750"/>
                                        <p:tgtEl>
                                          <p:spTgt spid="335"/>
                                        </p:tgtEl>
                                      </p:cBhvr>
                                    </p:animEffect>
                                    <p:set>
                                      <p:cBhvr>
                                        <p:cTn id="49" dur="1" fill="hold">
                                          <p:stCondLst>
                                            <p:cond delay="749"/>
                                          </p:stCondLst>
                                        </p:cTn>
                                        <p:tgtEl>
                                          <p:spTgt spid="335"/>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750"/>
                                        <p:tgtEl>
                                          <p:spTgt spid="336"/>
                                        </p:tgtEl>
                                      </p:cBhvr>
                                    </p:animEffect>
                                    <p:set>
                                      <p:cBhvr>
                                        <p:cTn id="52" dur="1" fill="hold">
                                          <p:stCondLst>
                                            <p:cond delay="749"/>
                                          </p:stCondLst>
                                        </p:cTn>
                                        <p:tgtEl>
                                          <p:spTgt spid="33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750"/>
                                        <p:tgtEl>
                                          <p:spTgt spid="337"/>
                                        </p:tgtEl>
                                      </p:cBhvr>
                                    </p:animEffect>
                                    <p:set>
                                      <p:cBhvr>
                                        <p:cTn id="55" dur="1" fill="hold">
                                          <p:stCondLst>
                                            <p:cond delay="749"/>
                                          </p:stCondLst>
                                        </p:cTn>
                                        <p:tgtEl>
                                          <p:spTgt spid="33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750"/>
                                        <p:tgtEl>
                                          <p:spTgt spid="338"/>
                                        </p:tgtEl>
                                      </p:cBhvr>
                                    </p:animEffect>
                                    <p:set>
                                      <p:cBhvr>
                                        <p:cTn id="58" dur="1" fill="hold">
                                          <p:stCondLst>
                                            <p:cond delay="749"/>
                                          </p:stCondLst>
                                        </p:cTn>
                                        <p:tgtEl>
                                          <p:spTgt spid="33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750"/>
                                        <p:tgtEl>
                                          <p:spTgt spid="339"/>
                                        </p:tgtEl>
                                      </p:cBhvr>
                                    </p:animEffect>
                                    <p:set>
                                      <p:cBhvr>
                                        <p:cTn id="61" dur="1" fill="hold">
                                          <p:stCondLst>
                                            <p:cond delay="749"/>
                                          </p:stCondLst>
                                        </p:cTn>
                                        <p:tgtEl>
                                          <p:spTgt spid="339"/>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750"/>
                                        <p:tgtEl>
                                          <p:spTgt spid="340"/>
                                        </p:tgtEl>
                                      </p:cBhvr>
                                    </p:animEffect>
                                    <p:set>
                                      <p:cBhvr>
                                        <p:cTn id="64" dur="1" fill="hold">
                                          <p:stCondLst>
                                            <p:cond delay="749"/>
                                          </p:stCondLst>
                                        </p:cTn>
                                        <p:tgtEl>
                                          <p:spTgt spid="340"/>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238"/>
                                        </p:tgtEl>
                                      </p:cBhvr>
                                    </p:animEffect>
                                    <p:set>
                                      <p:cBhvr>
                                        <p:cTn id="67" dur="1" fill="hold">
                                          <p:stCondLst>
                                            <p:cond delay="499"/>
                                          </p:stCondLst>
                                        </p:cTn>
                                        <p:tgtEl>
                                          <p:spTgt spid="238"/>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237"/>
                                        </p:tgtEl>
                                      </p:cBhvr>
                                    </p:animEffect>
                                    <p:set>
                                      <p:cBhvr>
                                        <p:cTn id="70" dur="1" fill="hold">
                                          <p:stCondLst>
                                            <p:cond delay="499"/>
                                          </p:stCondLst>
                                        </p:cTn>
                                        <p:tgtEl>
                                          <p:spTgt spid="237"/>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236"/>
                                        </p:tgtEl>
                                      </p:cBhvr>
                                    </p:animEffect>
                                    <p:set>
                                      <p:cBhvr>
                                        <p:cTn id="73" dur="1" fill="hold">
                                          <p:stCondLst>
                                            <p:cond delay="499"/>
                                          </p:stCondLst>
                                        </p:cTn>
                                        <p:tgtEl>
                                          <p:spTgt spid="236"/>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235"/>
                                        </p:tgtEl>
                                      </p:cBhvr>
                                    </p:animEffect>
                                    <p:set>
                                      <p:cBhvr>
                                        <p:cTn id="76" dur="1" fill="hold">
                                          <p:stCondLst>
                                            <p:cond delay="499"/>
                                          </p:stCondLst>
                                        </p:cTn>
                                        <p:tgtEl>
                                          <p:spTgt spid="235"/>
                                        </p:tgtEl>
                                        <p:attrNameLst>
                                          <p:attrName>style.visibility</p:attrName>
                                        </p:attrNameLst>
                                      </p:cBhvr>
                                      <p:to>
                                        <p:strVal val="hidden"/>
                                      </p:to>
                                    </p:set>
                                  </p:childTnLst>
                                </p:cTn>
                              </p:par>
                            </p:childTnLst>
                          </p:cTn>
                        </p:par>
                        <p:par>
                          <p:cTn id="77" fill="hold">
                            <p:stCondLst>
                              <p:cond delay="750"/>
                            </p:stCondLst>
                            <p:childTnLst>
                              <p:par>
                                <p:cTn id="78" presetID="10" presetClass="entr" presetSubtype="0" fill="hold" nodeType="afterEffect">
                                  <p:stCondLst>
                                    <p:cond delay="0"/>
                                  </p:stCondLst>
                                  <p:childTnLst>
                                    <p:set>
                                      <p:cBhvr>
                                        <p:cTn id="79" dur="1" fill="hold">
                                          <p:stCondLst>
                                            <p:cond delay="0"/>
                                          </p:stCondLst>
                                        </p:cTn>
                                        <p:tgtEl>
                                          <p:spTgt spid="166"/>
                                        </p:tgtEl>
                                        <p:attrNameLst>
                                          <p:attrName>style.visibility</p:attrName>
                                        </p:attrNameLst>
                                      </p:cBhvr>
                                      <p:to>
                                        <p:strVal val="visible"/>
                                      </p:to>
                                    </p:set>
                                    <p:animEffect transition="in" filter="fade">
                                      <p:cBhvr>
                                        <p:cTn id="80" dur="500"/>
                                        <p:tgtEl>
                                          <p:spTgt spid="166"/>
                                        </p:tgtEl>
                                      </p:cBhvr>
                                    </p:animEffect>
                                  </p:childTnLst>
                                </p:cTn>
                              </p:par>
                              <p:par>
                                <p:cTn id="81" presetID="10" presetClass="entr" presetSubtype="0" fill="hold" nodeType="withEffect">
                                  <p:stCondLst>
                                    <p:cond delay="0"/>
                                  </p:stCondLst>
                                  <p:childTnLst>
                                    <p:set>
                                      <p:cBhvr>
                                        <p:cTn id="82" dur="1" fill="hold">
                                          <p:stCondLst>
                                            <p:cond delay="0"/>
                                          </p:stCondLst>
                                        </p:cTn>
                                        <p:tgtEl>
                                          <p:spTgt spid="169"/>
                                        </p:tgtEl>
                                        <p:attrNameLst>
                                          <p:attrName>style.visibility</p:attrName>
                                        </p:attrNameLst>
                                      </p:cBhvr>
                                      <p:to>
                                        <p:strVal val="visible"/>
                                      </p:to>
                                    </p:set>
                                    <p:animEffect transition="in" filter="fade">
                                      <p:cBhvr>
                                        <p:cTn id="83"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 grpId="0" animBg="1"/>
      <p:bldP spid="333" grpId="1" animBg="1"/>
      <p:bldP spid="334" grpId="0" animBg="1"/>
      <p:bldP spid="334" grpId="1" animBg="1"/>
      <p:bldP spid="335" grpId="0" animBg="1"/>
      <p:bldP spid="335" grpId="1" animBg="1"/>
      <p:bldP spid="336" grpId="0" animBg="1"/>
      <p:bldP spid="336" grpId="1" animBg="1"/>
      <p:bldP spid="150" grpId="0" animBg="1"/>
      <p:bldP spid="159" grpId="0" animBg="1"/>
      <p:bldP spid="159" grpId="1" animBg="1"/>
      <p:bldP spid="159" grpId="2" animBg="1"/>
      <p:bldP spid="18" grpId="0" animBg="1"/>
      <p:bldP spid="16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10845" y="2320238"/>
            <a:ext cx="3422377" cy="3412644"/>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0" name="Rectangle 59"/>
          <p:cNvSpPr/>
          <p:nvPr/>
        </p:nvSpPr>
        <p:spPr bwMode="auto">
          <a:xfrm>
            <a:off x="3344481"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61" name="Rectangle 60"/>
          <p:cNvSpPr/>
          <p:nvPr/>
        </p:nvSpPr>
        <p:spPr bwMode="auto">
          <a:xfrm>
            <a:off x="3397603" y="24293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3" name="Rectangle 62"/>
          <p:cNvSpPr/>
          <p:nvPr/>
        </p:nvSpPr>
        <p:spPr bwMode="auto">
          <a:xfrm>
            <a:off x="3457367"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5" name="Rectangle 64"/>
          <p:cNvSpPr/>
          <p:nvPr/>
        </p:nvSpPr>
        <p:spPr bwMode="auto">
          <a:xfrm>
            <a:off x="3803926"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6" name="Rectangle 75"/>
          <p:cNvSpPr/>
          <p:nvPr/>
        </p:nvSpPr>
        <p:spPr bwMode="auto">
          <a:xfrm>
            <a:off x="3397603" y="3224808"/>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8" name="Rectangle 77"/>
          <p:cNvSpPr/>
          <p:nvPr/>
        </p:nvSpPr>
        <p:spPr bwMode="auto">
          <a:xfrm>
            <a:off x="3457367"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0" name="Rectangle 79"/>
          <p:cNvSpPr/>
          <p:nvPr/>
        </p:nvSpPr>
        <p:spPr bwMode="auto">
          <a:xfrm>
            <a:off x="3803926"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1" name="Rectangle 80"/>
          <p:cNvSpPr/>
          <p:nvPr/>
        </p:nvSpPr>
        <p:spPr bwMode="auto">
          <a:xfrm>
            <a:off x="1657326"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7" name="Rectangle 86"/>
          <p:cNvSpPr/>
          <p:nvPr/>
        </p:nvSpPr>
        <p:spPr bwMode="auto">
          <a:xfrm>
            <a:off x="2498354" y="322520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8" name="Rectangle 87"/>
          <p:cNvSpPr/>
          <p:nvPr/>
        </p:nvSpPr>
        <p:spPr bwMode="auto">
          <a:xfrm>
            <a:off x="2558118" y="327376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9" name="Rectangle 88"/>
          <p:cNvSpPr/>
          <p:nvPr/>
        </p:nvSpPr>
        <p:spPr bwMode="auto">
          <a:xfrm>
            <a:off x="2558118"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1" name="Rectangle 90"/>
          <p:cNvSpPr/>
          <p:nvPr/>
        </p:nvSpPr>
        <p:spPr bwMode="auto">
          <a:xfrm>
            <a:off x="2904677"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2" name="Rectangle 91"/>
          <p:cNvSpPr/>
          <p:nvPr/>
        </p:nvSpPr>
        <p:spPr bwMode="auto">
          <a:xfrm>
            <a:off x="2498354" y="243179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4" name="Rectangle 93"/>
          <p:cNvSpPr/>
          <p:nvPr/>
        </p:nvSpPr>
        <p:spPr bwMode="auto">
          <a:xfrm>
            <a:off x="2558118"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6" name="Rectangle 95"/>
          <p:cNvSpPr/>
          <p:nvPr/>
        </p:nvSpPr>
        <p:spPr bwMode="auto">
          <a:xfrm>
            <a:off x="2904677"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2" name="Rectangle 101"/>
          <p:cNvSpPr/>
          <p:nvPr/>
        </p:nvSpPr>
        <p:spPr bwMode="auto">
          <a:xfrm>
            <a:off x="3344481"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103" name="Rectangle 102"/>
          <p:cNvSpPr/>
          <p:nvPr/>
        </p:nvSpPr>
        <p:spPr bwMode="auto">
          <a:xfrm>
            <a:off x="3397603" y="4091679"/>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6" name="Rectangle 105"/>
          <p:cNvSpPr/>
          <p:nvPr/>
        </p:nvSpPr>
        <p:spPr bwMode="auto">
          <a:xfrm>
            <a:off x="3809834" y="414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7" name="Rectangle 106"/>
          <p:cNvSpPr/>
          <p:nvPr/>
        </p:nvSpPr>
        <p:spPr bwMode="auto">
          <a:xfrm>
            <a:off x="3803926" y="449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4" name="Oval 123"/>
          <p:cNvSpPr/>
          <p:nvPr/>
        </p:nvSpPr>
        <p:spPr bwMode="auto">
          <a:xfrm>
            <a:off x="7680271" y="2384944"/>
            <a:ext cx="360000" cy="3600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26" name="Straight Arrow Connector 125"/>
          <p:cNvCxnSpPr>
            <a:stCxn id="124" idx="4"/>
            <a:endCxn id="127" idx="0"/>
          </p:cNvCxnSpPr>
          <p:nvPr/>
        </p:nvCxnSpPr>
        <p:spPr bwMode="auto">
          <a:xfrm flipH="1">
            <a:off x="5645375" y="2744945"/>
            <a:ext cx="2214896"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7" name="Oval 126"/>
          <p:cNvSpPr/>
          <p:nvPr/>
        </p:nvSpPr>
        <p:spPr bwMode="auto">
          <a:xfrm>
            <a:off x="5465375"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8" name="Oval 127"/>
          <p:cNvSpPr/>
          <p:nvPr/>
        </p:nvSpPr>
        <p:spPr bwMode="auto">
          <a:xfrm>
            <a:off x="67528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9" name="Oval 128"/>
          <p:cNvSpPr/>
          <p:nvPr/>
        </p:nvSpPr>
        <p:spPr bwMode="auto">
          <a:xfrm>
            <a:off x="8489989" y="3454388"/>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0" name="Oval 129"/>
          <p:cNvSpPr/>
          <p:nvPr/>
        </p:nvSpPr>
        <p:spPr bwMode="auto">
          <a:xfrm>
            <a:off x="99024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2" name="Straight Arrow Connector 131"/>
          <p:cNvCxnSpPr>
            <a:stCxn id="124" idx="4"/>
            <a:endCxn id="128" idx="0"/>
          </p:cNvCxnSpPr>
          <p:nvPr/>
        </p:nvCxnSpPr>
        <p:spPr bwMode="auto">
          <a:xfrm flipH="1">
            <a:off x="6932823" y="2744945"/>
            <a:ext cx="927448"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4" name="Straight Arrow Connector 133"/>
          <p:cNvCxnSpPr>
            <a:stCxn id="124" idx="4"/>
            <a:endCxn id="129" idx="0"/>
          </p:cNvCxnSpPr>
          <p:nvPr/>
        </p:nvCxnSpPr>
        <p:spPr bwMode="auto">
          <a:xfrm>
            <a:off x="7860271" y="2744945"/>
            <a:ext cx="809719" cy="7094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6" name="Straight Arrow Connector 135"/>
          <p:cNvCxnSpPr>
            <a:stCxn id="124" idx="4"/>
            <a:endCxn id="130" idx="0"/>
          </p:cNvCxnSpPr>
          <p:nvPr/>
        </p:nvCxnSpPr>
        <p:spPr bwMode="auto">
          <a:xfrm>
            <a:off x="7860271" y="2744945"/>
            <a:ext cx="2222152"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3" name="Oval 162"/>
          <p:cNvSpPr/>
          <p:nvPr/>
        </p:nvSpPr>
        <p:spPr bwMode="auto">
          <a:xfrm>
            <a:off x="5407775" y="4359351"/>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4" name="Oval 163"/>
          <p:cNvSpPr/>
          <p:nvPr/>
        </p:nvSpPr>
        <p:spPr bwMode="auto">
          <a:xfrm>
            <a:off x="5116071" y="4358175"/>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5" name="Oval 164"/>
          <p:cNvSpPr/>
          <p:nvPr/>
        </p:nvSpPr>
        <p:spPr bwMode="auto">
          <a:xfrm>
            <a:off x="5706575"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73" name="Oval 172"/>
          <p:cNvSpPr/>
          <p:nvPr/>
        </p:nvSpPr>
        <p:spPr bwMode="auto">
          <a:xfrm>
            <a:off x="5977775" y="4359351"/>
            <a:ext cx="237600" cy="237600"/>
          </a:xfrm>
          <a:prstGeom prst="ellipse">
            <a:avLst/>
          </a:prstGeom>
          <a:solidFill>
            <a:schemeClr val="bg2">
              <a:lumMod val="75000"/>
            </a:schemeClr>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75" name="Straight Arrow Connector 174"/>
          <p:cNvCxnSpPr>
            <a:stCxn id="127" idx="4"/>
            <a:endCxn id="164" idx="0"/>
          </p:cNvCxnSpPr>
          <p:nvPr/>
        </p:nvCxnSpPr>
        <p:spPr bwMode="auto">
          <a:xfrm flipH="1">
            <a:off x="5234871" y="3840980"/>
            <a:ext cx="410504"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7" name="Straight Arrow Connector 176"/>
          <p:cNvCxnSpPr>
            <a:stCxn id="127" idx="4"/>
            <a:endCxn id="163" idx="0"/>
          </p:cNvCxnSpPr>
          <p:nvPr/>
        </p:nvCxnSpPr>
        <p:spPr bwMode="auto">
          <a:xfrm flipH="1">
            <a:off x="5526575" y="3840980"/>
            <a:ext cx="1188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9" name="Straight Arrow Connector 178"/>
          <p:cNvCxnSpPr>
            <a:stCxn id="127" idx="4"/>
            <a:endCxn id="165" idx="0"/>
          </p:cNvCxnSpPr>
          <p:nvPr/>
        </p:nvCxnSpPr>
        <p:spPr bwMode="auto">
          <a:xfrm>
            <a:off x="5645375" y="3840980"/>
            <a:ext cx="18000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1" name="Straight Arrow Connector 180"/>
          <p:cNvCxnSpPr>
            <a:stCxn id="127" idx="4"/>
            <a:endCxn id="173" idx="0"/>
          </p:cNvCxnSpPr>
          <p:nvPr/>
        </p:nvCxnSpPr>
        <p:spPr bwMode="auto">
          <a:xfrm>
            <a:off x="5645375" y="3840980"/>
            <a:ext cx="4512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2" name="Oval 181"/>
          <p:cNvSpPr/>
          <p:nvPr/>
        </p:nvSpPr>
        <p:spPr bwMode="auto">
          <a:xfrm>
            <a:off x="670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3" name="Oval 182"/>
          <p:cNvSpPr/>
          <p:nvPr/>
        </p:nvSpPr>
        <p:spPr bwMode="auto">
          <a:xfrm>
            <a:off x="6407943" y="4358959"/>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4" name="Oval 183"/>
          <p:cNvSpPr/>
          <p:nvPr/>
        </p:nvSpPr>
        <p:spPr bwMode="auto">
          <a:xfrm>
            <a:off x="7006547" y="4358567"/>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5" name="Oval 184"/>
          <p:cNvSpPr/>
          <p:nvPr/>
        </p:nvSpPr>
        <p:spPr bwMode="auto">
          <a:xfrm>
            <a:off x="727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86" name="Straight Arrow Connector 185"/>
          <p:cNvCxnSpPr>
            <a:stCxn id="128" idx="4"/>
            <a:endCxn id="183" idx="0"/>
          </p:cNvCxnSpPr>
          <p:nvPr/>
        </p:nvCxnSpPr>
        <p:spPr bwMode="auto">
          <a:xfrm flipH="1">
            <a:off x="6526743" y="3840980"/>
            <a:ext cx="40608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7" name="Straight Arrow Connector 186"/>
          <p:cNvCxnSpPr>
            <a:stCxn id="128" idx="4"/>
            <a:endCxn id="182" idx="0"/>
          </p:cNvCxnSpPr>
          <p:nvPr/>
        </p:nvCxnSpPr>
        <p:spPr bwMode="auto">
          <a:xfrm flipH="1">
            <a:off x="6826547" y="3840980"/>
            <a:ext cx="106276"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8" name="Straight Arrow Connector 187"/>
          <p:cNvCxnSpPr>
            <a:stCxn id="128" idx="4"/>
            <a:endCxn id="184" idx="0"/>
          </p:cNvCxnSpPr>
          <p:nvPr/>
        </p:nvCxnSpPr>
        <p:spPr bwMode="auto">
          <a:xfrm>
            <a:off x="6932823" y="3840980"/>
            <a:ext cx="192524"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9" name="Straight Arrow Connector 188"/>
          <p:cNvCxnSpPr>
            <a:stCxn id="128" idx="4"/>
            <a:endCxn id="185" idx="0"/>
          </p:cNvCxnSpPr>
          <p:nvPr/>
        </p:nvCxnSpPr>
        <p:spPr bwMode="auto">
          <a:xfrm>
            <a:off x="6932823" y="3840980"/>
            <a:ext cx="463724"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4" name="Oval 193"/>
          <p:cNvSpPr/>
          <p:nvPr/>
        </p:nvSpPr>
        <p:spPr bwMode="auto">
          <a:xfrm>
            <a:off x="8434947" y="4345704"/>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5" name="Oval 194"/>
          <p:cNvSpPr/>
          <p:nvPr/>
        </p:nvSpPr>
        <p:spPr bwMode="auto">
          <a:xfrm>
            <a:off x="8135143" y="4345704"/>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6" name="Oval 195"/>
          <p:cNvSpPr/>
          <p:nvPr/>
        </p:nvSpPr>
        <p:spPr bwMode="auto">
          <a:xfrm>
            <a:off x="8733747" y="4345312"/>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7" name="Oval 196"/>
          <p:cNvSpPr/>
          <p:nvPr/>
        </p:nvSpPr>
        <p:spPr bwMode="auto">
          <a:xfrm>
            <a:off x="9004947" y="4345704"/>
            <a:ext cx="237600" cy="237600"/>
          </a:xfrm>
          <a:prstGeom prst="ellipse">
            <a:avLst/>
          </a:prstGeom>
          <a:solidFill>
            <a:schemeClr val="bg2">
              <a:lumMod val="75000"/>
            </a:schemeClr>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98" name="Straight Arrow Connector 197"/>
          <p:cNvCxnSpPr>
            <a:stCxn id="129" idx="4"/>
            <a:endCxn id="195" idx="0"/>
          </p:cNvCxnSpPr>
          <p:nvPr/>
        </p:nvCxnSpPr>
        <p:spPr bwMode="auto">
          <a:xfrm flipH="1">
            <a:off x="8253943" y="3814389"/>
            <a:ext cx="416047"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9" name="Straight Arrow Connector 198"/>
          <p:cNvCxnSpPr>
            <a:stCxn id="129" idx="4"/>
            <a:endCxn id="194" idx="0"/>
          </p:cNvCxnSpPr>
          <p:nvPr/>
        </p:nvCxnSpPr>
        <p:spPr bwMode="auto">
          <a:xfrm flipH="1">
            <a:off x="8553747" y="3814389"/>
            <a:ext cx="116243"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0" name="Straight Arrow Connector 199"/>
          <p:cNvCxnSpPr>
            <a:stCxn id="129" idx="4"/>
            <a:endCxn id="196" idx="0"/>
          </p:cNvCxnSpPr>
          <p:nvPr/>
        </p:nvCxnSpPr>
        <p:spPr bwMode="auto">
          <a:xfrm>
            <a:off x="8669990" y="3814389"/>
            <a:ext cx="182559" cy="5309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1" name="Straight Arrow Connector 200"/>
          <p:cNvCxnSpPr>
            <a:stCxn id="129" idx="4"/>
            <a:endCxn id="197" idx="0"/>
          </p:cNvCxnSpPr>
          <p:nvPr/>
        </p:nvCxnSpPr>
        <p:spPr bwMode="auto">
          <a:xfrm>
            <a:off x="8669990" y="3814389"/>
            <a:ext cx="453759"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2" name="Oval 201"/>
          <p:cNvSpPr/>
          <p:nvPr/>
        </p:nvSpPr>
        <p:spPr bwMode="auto">
          <a:xfrm>
            <a:off x="981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3" name="Oval 202"/>
          <p:cNvSpPr/>
          <p:nvPr/>
        </p:nvSpPr>
        <p:spPr bwMode="auto">
          <a:xfrm>
            <a:off x="9514869" y="4358567"/>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4" name="Oval 203"/>
          <p:cNvSpPr/>
          <p:nvPr/>
        </p:nvSpPr>
        <p:spPr bwMode="auto">
          <a:xfrm>
            <a:off x="10113473" y="4358175"/>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5" name="Oval 204"/>
          <p:cNvSpPr/>
          <p:nvPr/>
        </p:nvSpPr>
        <p:spPr bwMode="auto">
          <a:xfrm>
            <a:off x="1038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06" name="Straight Arrow Connector 205"/>
          <p:cNvCxnSpPr>
            <a:stCxn id="130" idx="4"/>
            <a:endCxn id="203" idx="0"/>
          </p:cNvCxnSpPr>
          <p:nvPr/>
        </p:nvCxnSpPr>
        <p:spPr bwMode="auto">
          <a:xfrm flipH="1">
            <a:off x="9633669" y="3840980"/>
            <a:ext cx="448755"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7" name="Straight Arrow Connector 206"/>
          <p:cNvCxnSpPr>
            <a:stCxn id="130" idx="4"/>
            <a:endCxn id="202" idx="0"/>
          </p:cNvCxnSpPr>
          <p:nvPr/>
        </p:nvCxnSpPr>
        <p:spPr bwMode="auto">
          <a:xfrm flipH="1">
            <a:off x="9933474" y="3840980"/>
            <a:ext cx="1489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 name="Straight Arrow Connector 207"/>
          <p:cNvCxnSpPr>
            <a:stCxn id="130" idx="4"/>
            <a:endCxn id="204" idx="0"/>
          </p:cNvCxnSpPr>
          <p:nvPr/>
        </p:nvCxnSpPr>
        <p:spPr bwMode="auto">
          <a:xfrm>
            <a:off x="10082423" y="3840980"/>
            <a:ext cx="149851"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9" name="Straight Arrow Connector 208"/>
          <p:cNvCxnSpPr>
            <a:stCxn id="130" idx="4"/>
            <a:endCxn id="205" idx="0"/>
          </p:cNvCxnSpPr>
          <p:nvPr/>
        </p:nvCxnSpPr>
        <p:spPr bwMode="auto">
          <a:xfrm>
            <a:off x="10082423" y="3840980"/>
            <a:ext cx="4210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8" name="Oval 217"/>
          <p:cNvSpPr/>
          <p:nvPr/>
        </p:nvSpPr>
        <p:spPr bwMode="auto">
          <a:xfrm>
            <a:off x="513767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19" name="Oval 218"/>
          <p:cNvSpPr/>
          <p:nvPr/>
        </p:nvSpPr>
        <p:spPr bwMode="auto">
          <a:xfrm>
            <a:off x="5281671" y="4938500"/>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0" name="Oval 219"/>
          <p:cNvSpPr/>
          <p:nvPr/>
        </p:nvSpPr>
        <p:spPr bwMode="auto">
          <a:xfrm>
            <a:off x="5436073" y="4938500"/>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1" name="Oval 220"/>
          <p:cNvSpPr/>
          <p:nvPr/>
        </p:nvSpPr>
        <p:spPr bwMode="auto">
          <a:xfrm>
            <a:off x="5580073"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1" name="Oval 230"/>
          <p:cNvSpPr/>
          <p:nvPr/>
        </p:nvSpPr>
        <p:spPr bwMode="auto">
          <a:xfrm>
            <a:off x="6658456" y="495427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2" name="Oval 231"/>
          <p:cNvSpPr/>
          <p:nvPr/>
        </p:nvSpPr>
        <p:spPr bwMode="auto">
          <a:xfrm>
            <a:off x="6808940" y="4958656"/>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3" name="Oval 232"/>
          <p:cNvSpPr/>
          <p:nvPr/>
        </p:nvSpPr>
        <p:spPr bwMode="auto">
          <a:xfrm>
            <a:off x="6956760" y="4958656"/>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4" name="Oval 233"/>
          <p:cNvSpPr/>
          <p:nvPr/>
        </p:nvSpPr>
        <p:spPr bwMode="auto">
          <a:xfrm>
            <a:off x="7102831" y="495427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1" name="Oval 340"/>
          <p:cNvSpPr/>
          <p:nvPr/>
        </p:nvSpPr>
        <p:spPr bwMode="auto">
          <a:xfrm>
            <a:off x="9248743" y="492984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2" name="Oval 341"/>
          <p:cNvSpPr/>
          <p:nvPr/>
        </p:nvSpPr>
        <p:spPr bwMode="auto">
          <a:xfrm>
            <a:off x="9392743" y="493423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3" name="Oval 342"/>
          <p:cNvSpPr/>
          <p:nvPr/>
        </p:nvSpPr>
        <p:spPr bwMode="auto">
          <a:xfrm>
            <a:off x="9536743" y="4928113"/>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4" name="Oval 343"/>
          <p:cNvSpPr/>
          <p:nvPr/>
        </p:nvSpPr>
        <p:spPr bwMode="auto">
          <a:xfrm>
            <a:off x="9680743" y="492984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45" name="Straight Arrow Connector 344"/>
          <p:cNvCxnSpPr>
            <a:stCxn id="203" idx="4"/>
            <a:endCxn id="341" idx="0"/>
          </p:cNvCxnSpPr>
          <p:nvPr/>
        </p:nvCxnSpPr>
        <p:spPr bwMode="auto">
          <a:xfrm flipH="1">
            <a:off x="9320743" y="4596167"/>
            <a:ext cx="312927"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6" name="Straight Arrow Connector 345"/>
          <p:cNvCxnSpPr>
            <a:stCxn id="203" idx="4"/>
            <a:endCxn id="342" idx="0"/>
          </p:cNvCxnSpPr>
          <p:nvPr/>
        </p:nvCxnSpPr>
        <p:spPr bwMode="auto">
          <a:xfrm flipH="1">
            <a:off x="9464743" y="4596168"/>
            <a:ext cx="168927" cy="33806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7" name="Straight Arrow Connector 346"/>
          <p:cNvCxnSpPr>
            <a:stCxn id="203" idx="4"/>
            <a:endCxn id="343" idx="0"/>
          </p:cNvCxnSpPr>
          <p:nvPr/>
        </p:nvCxnSpPr>
        <p:spPr bwMode="auto">
          <a:xfrm flipH="1">
            <a:off x="9608743" y="4596167"/>
            <a:ext cx="24927" cy="33194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8" name="Straight Arrow Connector 347"/>
          <p:cNvCxnSpPr>
            <a:stCxn id="203" idx="4"/>
            <a:endCxn id="344" idx="0"/>
          </p:cNvCxnSpPr>
          <p:nvPr/>
        </p:nvCxnSpPr>
        <p:spPr bwMode="auto">
          <a:xfrm>
            <a:off x="9633669" y="4596167"/>
            <a:ext cx="119075" cy="33368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49" name="Oval 348"/>
          <p:cNvSpPr/>
          <p:nvPr/>
        </p:nvSpPr>
        <p:spPr bwMode="auto">
          <a:xfrm>
            <a:off x="9952673" y="492825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0" name="Oval 349"/>
          <p:cNvSpPr/>
          <p:nvPr/>
        </p:nvSpPr>
        <p:spPr bwMode="auto">
          <a:xfrm>
            <a:off x="10096673" y="493263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1" name="Oval 350"/>
          <p:cNvSpPr/>
          <p:nvPr/>
        </p:nvSpPr>
        <p:spPr bwMode="auto">
          <a:xfrm>
            <a:off x="10240673" y="492651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2" name="Oval 351"/>
          <p:cNvSpPr/>
          <p:nvPr/>
        </p:nvSpPr>
        <p:spPr bwMode="auto">
          <a:xfrm>
            <a:off x="10384673" y="492825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53" name="Straight Arrow Connector 352"/>
          <p:cNvCxnSpPr>
            <a:stCxn id="204" idx="4"/>
            <a:endCxn id="349" idx="0"/>
          </p:cNvCxnSpPr>
          <p:nvPr/>
        </p:nvCxnSpPr>
        <p:spPr bwMode="auto">
          <a:xfrm flipH="1">
            <a:off x="10024673" y="4595774"/>
            <a:ext cx="2076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4" name="Straight Arrow Connector 353"/>
          <p:cNvCxnSpPr>
            <a:stCxn id="204" idx="4"/>
            <a:endCxn id="350" idx="0"/>
          </p:cNvCxnSpPr>
          <p:nvPr/>
        </p:nvCxnSpPr>
        <p:spPr bwMode="auto">
          <a:xfrm flipH="1">
            <a:off x="10168673" y="4595775"/>
            <a:ext cx="63600" cy="3368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5" name="Straight Arrow Connector 354"/>
          <p:cNvCxnSpPr>
            <a:stCxn id="204" idx="4"/>
            <a:endCxn id="351" idx="0"/>
          </p:cNvCxnSpPr>
          <p:nvPr/>
        </p:nvCxnSpPr>
        <p:spPr bwMode="auto">
          <a:xfrm>
            <a:off x="10232273" y="4595776"/>
            <a:ext cx="80400" cy="33074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6" name="Straight Arrow Connector 355"/>
          <p:cNvCxnSpPr>
            <a:stCxn id="204" idx="4"/>
            <a:endCxn id="352" idx="0"/>
          </p:cNvCxnSpPr>
          <p:nvPr/>
        </p:nvCxnSpPr>
        <p:spPr bwMode="auto">
          <a:xfrm>
            <a:off x="10232273" y="4595774"/>
            <a:ext cx="2244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10" name="Rectangle 409"/>
          <p:cNvSpPr/>
          <p:nvPr/>
        </p:nvSpPr>
        <p:spPr bwMode="auto">
          <a:xfrm>
            <a:off x="1657323"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1" name="Rectangle 410"/>
          <p:cNvSpPr/>
          <p:nvPr/>
        </p:nvSpPr>
        <p:spPr bwMode="auto">
          <a:xfrm>
            <a:off x="2498351"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2" name="Rectangle 411"/>
          <p:cNvSpPr/>
          <p:nvPr/>
        </p:nvSpPr>
        <p:spPr bwMode="auto">
          <a:xfrm>
            <a:off x="2558115" y="493610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3" name="Rectangle 412"/>
          <p:cNvSpPr/>
          <p:nvPr/>
        </p:nvSpPr>
        <p:spPr bwMode="auto">
          <a:xfrm>
            <a:off x="2558115"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4" name="Rectangle 413"/>
          <p:cNvSpPr/>
          <p:nvPr/>
        </p:nvSpPr>
        <p:spPr bwMode="auto">
          <a:xfrm>
            <a:off x="2904674"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5" name="Rectangle 414"/>
          <p:cNvSpPr/>
          <p:nvPr/>
        </p:nvSpPr>
        <p:spPr bwMode="auto">
          <a:xfrm>
            <a:off x="2498351" y="409413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6" name="Rectangle 415"/>
          <p:cNvSpPr/>
          <p:nvPr/>
        </p:nvSpPr>
        <p:spPr bwMode="auto">
          <a:xfrm>
            <a:off x="2558115"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7" name="Rectangle 416"/>
          <p:cNvSpPr/>
          <p:nvPr/>
        </p:nvSpPr>
        <p:spPr bwMode="auto">
          <a:xfrm>
            <a:off x="2904674"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8" name="Rectangle 417"/>
          <p:cNvSpPr/>
          <p:nvPr/>
        </p:nvSpPr>
        <p:spPr bwMode="auto">
          <a:xfrm>
            <a:off x="3397603"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9" name="Rectangle 418"/>
          <p:cNvSpPr/>
          <p:nvPr/>
        </p:nvSpPr>
        <p:spPr bwMode="auto">
          <a:xfrm>
            <a:off x="3457367"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0" name="Rectangle 419"/>
          <p:cNvSpPr/>
          <p:nvPr/>
        </p:nvSpPr>
        <p:spPr bwMode="auto">
          <a:xfrm>
            <a:off x="3809834" y="493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1" name="Rectangle 420"/>
          <p:cNvSpPr/>
          <p:nvPr/>
        </p:nvSpPr>
        <p:spPr bwMode="auto">
          <a:xfrm>
            <a:off x="3803926"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5" name="Rounded Rectangle 4"/>
          <p:cNvSpPr/>
          <p:nvPr/>
        </p:nvSpPr>
        <p:spPr bwMode="auto">
          <a:xfrm>
            <a:off x="5116071" y="4801754"/>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7" name="Straight Arrow Connector 6"/>
          <p:cNvCxnSpPr>
            <a:stCxn id="163" idx="4"/>
            <a:endCxn id="5" idx="0"/>
          </p:cNvCxnSpPr>
          <p:nvPr/>
        </p:nvCxnSpPr>
        <p:spPr bwMode="auto">
          <a:xfrm flipH="1">
            <a:off x="5443538" y="4596949"/>
            <a:ext cx="83039" cy="20480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1" name="Straight Arrow Connector 150"/>
          <p:cNvCxnSpPr>
            <a:stCxn id="183" idx="4"/>
            <a:endCxn id="5" idx="0"/>
          </p:cNvCxnSpPr>
          <p:nvPr/>
        </p:nvCxnSpPr>
        <p:spPr bwMode="auto">
          <a:xfrm flipH="1">
            <a:off x="5443538" y="4596557"/>
            <a:ext cx="1083207" cy="20519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4" name="Straight Arrow Connector 153"/>
          <p:cNvCxnSpPr>
            <a:stCxn id="194" idx="4"/>
            <a:endCxn id="5" idx="0"/>
          </p:cNvCxnSpPr>
          <p:nvPr/>
        </p:nvCxnSpPr>
        <p:spPr bwMode="auto">
          <a:xfrm flipH="1">
            <a:off x="5443537" y="4583304"/>
            <a:ext cx="3110211" cy="21844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50" name="Rounded Rectangle 149"/>
          <p:cNvSpPr/>
          <p:nvPr/>
        </p:nvSpPr>
        <p:spPr bwMode="auto">
          <a:xfrm>
            <a:off x="6638257" y="4813933"/>
            <a:ext cx="654931" cy="384599"/>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62" name="Straight Arrow Connector 161"/>
          <p:cNvCxnSpPr>
            <a:stCxn id="184" idx="4"/>
            <a:endCxn id="5" idx="0"/>
          </p:cNvCxnSpPr>
          <p:nvPr/>
        </p:nvCxnSpPr>
        <p:spPr bwMode="auto">
          <a:xfrm flipH="1">
            <a:off x="5443537" y="4596165"/>
            <a:ext cx="1681811" cy="205587"/>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66" name="Straight Arrow Connector 165"/>
          <p:cNvCxnSpPr>
            <a:stCxn id="173" idx="4"/>
            <a:endCxn id="150" idx="0"/>
          </p:cNvCxnSpPr>
          <p:nvPr/>
        </p:nvCxnSpPr>
        <p:spPr bwMode="auto">
          <a:xfrm>
            <a:off x="6096576" y="4596951"/>
            <a:ext cx="869147" cy="216981"/>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cxnSp>
        <p:nvCxnSpPr>
          <p:cNvPr id="169" name="Straight Arrow Connector 168"/>
          <p:cNvCxnSpPr>
            <a:stCxn id="197" idx="4"/>
            <a:endCxn id="150" idx="0"/>
          </p:cNvCxnSpPr>
          <p:nvPr/>
        </p:nvCxnSpPr>
        <p:spPr bwMode="auto">
          <a:xfrm flipH="1">
            <a:off x="6965724" y="4583305"/>
            <a:ext cx="2158025" cy="230627"/>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sp>
        <p:nvSpPr>
          <p:cNvPr id="10" name="Rounded Rectangle 9"/>
          <p:cNvSpPr/>
          <p:nvPr/>
        </p:nvSpPr>
        <p:spPr bwMode="auto">
          <a:xfrm>
            <a:off x="3397603" y="4096102"/>
            <a:ext cx="728815" cy="722319"/>
          </a:xfrm>
          <a:prstGeom prst="roundRect">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3" name="Rounded Rectangle 132"/>
          <p:cNvSpPr/>
          <p:nvPr/>
        </p:nvSpPr>
        <p:spPr bwMode="auto">
          <a:xfrm>
            <a:off x="9221741" y="4801751"/>
            <a:ext cx="654931" cy="384599"/>
          </a:xfrm>
          <a:prstGeom prst="roundRect">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5" name="Straight Arrow Connector 134"/>
          <p:cNvCxnSpPr>
            <a:stCxn id="203" idx="4"/>
            <a:endCxn id="133" idx="0"/>
          </p:cNvCxnSpPr>
          <p:nvPr/>
        </p:nvCxnSpPr>
        <p:spPr bwMode="auto">
          <a:xfrm flipH="1">
            <a:off x="9549207" y="4596167"/>
            <a:ext cx="84463" cy="205584"/>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sp>
        <p:nvSpPr>
          <p:cNvPr id="3" name="Titel 2"/>
          <p:cNvSpPr>
            <a:spLocks noGrp="1"/>
          </p:cNvSpPr>
          <p:nvPr>
            <p:ph type="title"/>
          </p:nvPr>
        </p:nvSpPr>
        <p:spPr/>
        <p:txBody>
          <a:bodyPr/>
          <a:lstStyle/>
          <a:p>
            <a:endParaRPr lang="en-US"/>
          </a:p>
        </p:txBody>
      </p:sp>
      <p:sp>
        <p:nvSpPr>
          <p:cNvPr id="113" name="Title 1"/>
          <p:cNvSpPr txBox="1">
            <a:spLocks/>
          </p:cNvSpPr>
          <p:nvPr/>
        </p:nvSpPr>
        <p:spPr>
          <a:xfrm>
            <a:off x="838200" y="365125"/>
            <a:ext cx="11353800" cy="92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l-NL" smtClean="0"/>
              <a:t>Sparse Voxel Directional Acyclic Graphs (DAG)</a:t>
            </a:r>
            <a:endParaRPr lang="nl-NL" dirty="0"/>
          </a:p>
        </p:txBody>
      </p:sp>
      <p:sp>
        <p:nvSpPr>
          <p:cNvPr id="114" name="Rectangle 143"/>
          <p:cNvSpPr/>
          <p:nvPr/>
        </p:nvSpPr>
        <p:spPr>
          <a:xfrm>
            <a:off x="4879821" y="5125"/>
            <a:ext cx="7344139" cy="461665"/>
          </a:xfrm>
          <a:prstGeom prst="rect">
            <a:avLst/>
          </a:prstGeom>
        </p:spPr>
        <p:txBody>
          <a:bodyPr wrap="square">
            <a:spAutoFit/>
          </a:bodyPr>
          <a:lstStyle/>
          <a:p>
            <a:pPr algn="r"/>
            <a:r>
              <a:rPr lang="en-US" sz="2400" dirty="0">
                <a:solidFill>
                  <a:schemeClr val="bg1">
                    <a:lumMod val="50000"/>
                  </a:schemeClr>
                </a:solidFill>
              </a:rPr>
              <a:t>[</a:t>
            </a:r>
            <a:r>
              <a:rPr lang="en-US" sz="2400" dirty="0" err="1">
                <a:solidFill>
                  <a:schemeClr val="bg1">
                    <a:lumMod val="50000"/>
                  </a:schemeClr>
                </a:solidFill>
              </a:rPr>
              <a:t>Kaempe</a:t>
            </a:r>
            <a:r>
              <a:rPr lang="en-US" sz="2400" dirty="0">
                <a:solidFill>
                  <a:schemeClr val="bg1">
                    <a:lumMod val="50000"/>
                  </a:schemeClr>
                </a:solidFill>
              </a:rPr>
              <a:t> et al. – SIGGRAPH 2013]</a:t>
            </a:r>
          </a:p>
        </p:txBody>
      </p:sp>
    </p:spTree>
    <p:custDataLst>
      <p:tags r:id="rId1"/>
    </p:custDataLst>
    <p:extLst>
      <p:ext uri="{BB962C8B-B14F-4D97-AF65-F5344CB8AC3E}">
        <p14:creationId xmlns:p14="http://schemas.microsoft.com/office/powerpoint/2010/main" val="1111423457"/>
      </p:ext>
    </p:extLst>
  </p:cSld>
  <p:clrMapOvr>
    <a:masterClrMapping/>
  </p:clrMapOvr>
  <mc:AlternateContent xmlns:mc="http://schemas.openxmlformats.org/markup-compatibility/2006" xmlns:p14="http://schemas.microsoft.com/office/powerpoint/2010/main">
    <mc:Choice Requires="p14">
      <p:transition spd="med" p14:dur="700" advTm="2611">
        <p:fade/>
      </p:transition>
    </mc:Choice>
    <mc:Fallback xmlns="">
      <p:transition spd="med" advTm="261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
                                        </p:tgtEl>
                                        <p:attrNameLst>
                                          <p:attrName>style.visibility</p:attrName>
                                        </p:attrNameLst>
                                      </p:cBhvr>
                                      <p:to>
                                        <p:strVal val="visible"/>
                                      </p:to>
                                    </p:set>
                                    <p:animEffect transition="in" filter="fade">
                                      <p:cBhvr>
                                        <p:cTn id="10" dur="500"/>
                                        <p:tgtEl>
                                          <p:spTgt spid="1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348"/>
                                        </p:tgtEl>
                                      </p:cBhvr>
                                    </p:animEffect>
                                    <p:set>
                                      <p:cBhvr>
                                        <p:cTn id="15" dur="1" fill="hold">
                                          <p:stCondLst>
                                            <p:cond delay="499"/>
                                          </p:stCondLst>
                                        </p:cTn>
                                        <p:tgtEl>
                                          <p:spTgt spid="348"/>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347"/>
                                        </p:tgtEl>
                                      </p:cBhvr>
                                    </p:animEffect>
                                    <p:set>
                                      <p:cBhvr>
                                        <p:cTn id="18" dur="1" fill="hold">
                                          <p:stCondLst>
                                            <p:cond delay="499"/>
                                          </p:stCondLst>
                                        </p:cTn>
                                        <p:tgtEl>
                                          <p:spTgt spid="347"/>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345"/>
                                        </p:tgtEl>
                                      </p:cBhvr>
                                    </p:animEffect>
                                    <p:set>
                                      <p:cBhvr>
                                        <p:cTn id="21" dur="1" fill="hold">
                                          <p:stCondLst>
                                            <p:cond delay="499"/>
                                          </p:stCondLst>
                                        </p:cTn>
                                        <p:tgtEl>
                                          <p:spTgt spid="345"/>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346"/>
                                        </p:tgtEl>
                                      </p:cBhvr>
                                    </p:animEffect>
                                    <p:set>
                                      <p:cBhvr>
                                        <p:cTn id="24" dur="1" fill="hold">
                                          <p:stCondLst>
                                            <p:cond delay="499"/>
                                          </p:stCondLst>
                                        </p:cTn>
                                        <p:tgtEl>
                                          <p:spTgt spid="346"/>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35"/>
                                        </p:tgtEl>
                                        <p:attrNameLst>
                                          <p:attrName>style.visibility</p:attrName>
                                        </p:attrNameLst>
                                      </p:cBhvr>
                                      <p:to>
                                        <p:strVal val="visible"/>
                                      </p:to>
                                    </p:set>
                                    <p:animEffect transition="in" filter="fade">
                                      <p:cBhvr>
                                        <p:cTn id="2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10845" y="2320238"/>
            <a:ext cx="3422377" cy="3412644"/>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0" name="Rectangle 59"/>
          <p:cNvSpPr/>
          <p:nvPr/>
        </p:nvSpPr>
        <p:spPr bwMode="auto">
          <a:xfrm>
            <a:off x="3344481"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61" name="Rectangle 60"/>
          <p:cNvSpPr/>
          <p:nvPr/>
        </p:nvSpPr>
        <p:spPr bwMode="auto">
          <a:xfrm>
            <a:off x="3397603" y="24293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3" name="Rectangle 62"/>
          <p:cNvSpPr/>
          <p:nvPr/>
        </p:nvSpPr>
        <p:spPr bwMode="auto">
          <a:xfrm>
            <a:off x="3457367"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5" name="Rectangle 64"/>
          <p:cNvSpPr/>
          <p:nvPr/>
        </p:nvSpPr>
        <p:spPr bwMode="auto">
          <a:xfrm>
            <a:off x="3803926"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6" name="Rectangle 75"/>
          <p:cNvSpPr/>
          <p:nvPr/>
        </p:nvSpPr>
        <p:spPr bwMode="auto">
          <a:xfrm>
            <a:off x="3397603" y="3224808"/>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8" name="Rectangle 77"/>
          <p:cNvSpPr/>
          <p:nvPr/>
        </p:nvSpPr>
        <p:spPr bwMode="auto">
          <a:xfrm>
            <a:off x="3457367"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0" name="Rectangle 79"/>
          <p:cNvSpPr/>
          <p:nvPr/>
        </p:nvSpPr>
        <p:spPr bwMode="auto">
          <a:xfrm>
            <a:off x="3803926"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1" name="Rectangle 80"/>
          <p:cNvSpPr/>
          <p:nvPr/>
        </p:nvSpPr>
        <p:spPr bwMode="auto">
          <a:xfrm>
            <a:off x="1657326"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7" name="Rectangle 86"/>
          <p:cNvSpPr/>
          <p:nvPr/>
        </p:nvSpPr>
        <p:spPr bwMode="auto">
          <a:xfrm>
            <a:off x="2498354" y="322520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8" name="Rectangle 87"/>
          <p:cNvSpPr/>
          <p:nvPr/>
        </p:nvSpPr>
        <p:spPr bwMode="auto">
          <a:xfrm>
            <a:off x="2558118" y="327376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9" name="Rectangle 88"/>
          <p:cNvSpPr/>
          <p:nvPr/>
        </p:nvSpPr>
        <p:spPr bwMode="auto">
          <a:xfrm>
            <a:off x="2558118"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1" name="Rectangle 90"/>
          <p:cNvSpPr/>
          <p:nvPr/>
        </p:nvSpPr>
        <p:spPr bwMode="auto">
          <a:xfrm>
            <a:off x="2904677"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2" name="Rectangle 91"/>
          <p:cNvSpPr/>
          <p:nvPr/>
        </p:nvSpPr>
        <p:spPr bwMode="auto">
          <a:xfrm>
            <a:off x="2498354" y="243179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4" name="Rectangle 93"/>
          <p:cNvSpPr/>
          <p:nvPr/>
        </p:nvSpPr>
        <p:spPr bwMode="auto">
          <a:xfrm>
            <a:off x="2558118"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6" name="Rectangle 95"/>
          <p:cNvSpPr/>
          <p:nvPr/>
        </p:nvSpPr>
        <p:spPr bwMode="auto">
          <a:xfrm>
            <a:off x="2904677"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2" name="Rectangle 101"/>
          <p:cNvSpPr/>
          <p:nvPr/>
        </p:nvSpPr>
        <p:spPr bwMode="auto">
          <a:xfrm>
            <a:off x="3344481"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103" name="Rectangle 102"/>
          <p:cNvSpPr/>
          <p:nvPr/>
        </p:nvSpPr>
        <p:spPr bwMode="auto">
          <a:xfrm>
            <a:off x="3397603" y="4091679"/>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6" name="Rectangle 105"/>
          <p:cNvSpPr/>
          <p:nvPr/>
        </p:nvSpPr>
        <p:spPr bwMode="auto">
          <a:xfrm>
            <a:off x="3809834" y="414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7" name="Rectangle 106"/>
          <p:cNvSpPr/>
          <p:nvPr/>
        </p:nvSpPr>
        <p:spPr bwMode="auto">
          <a:xfrm>
            <a:off x="3803926" y="449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4" name="Oval 123"/>
          <p:cNvSpPr/>
          <p:nvPr/>
        </p:nvSpPr>
        <p:spPr bwMode="auto">
          <a:xfrm>
            <a:off x="7680271" y="2384944"/>
            <a:ext cx="360000" cy="3600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26" name="Straight Arrow Connector 125"/>
          <p:cNvCxnSpPr>
            <a:stCxn id="124" idx="4"/>
            <a:endCxn id="127" idx="0"/>
          </p:cNvCxnSpPr>
          <p:nvPr/>
        </p:nvCxnSpPr>
        <p:spPr bwMode="auto">
          <a:xfrm flipH="1">
            <a:off x="5645375" y="2744945"/>
            <a:ext cx="2214896"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7" name="Oval 126"/>
          <p:cNvSpPr/>
          <p:nvPr/>
        </p:nvSpPr>
        <p:spPr bwMode="auto">
          <a:xfrm>
            <a:off x="5465375"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8" name="Oval 127"/>
          <p:cNvSpPr/>
          <p:nvPr/>
        </p:nvSpPr>
        <p:spPr bwMode="auto">
          <a:xfrm>
            <a:off x="67528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9" name="Oval 128"/>
          <p:cNvSpPr/>
          <p:nvPr/>
        </p:nvSpPr>
        <p:spPr bwMode="auto">
          <a:xfrm>
            <a:off x="8489989" y="3454388"/>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0" name="Oval 129"/>
          <p:cNvSpPr/>
          <p:nvPr/>
        </p:nvSpPr>
        <p:spPr bwMode="auto">
          <a:xfrm>
            <a:off x="99024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2" name="Straight Arrow Connector 131"/>
          <p:cNvCxnSpPr>
            <a:stCxn id="124" idx="4"/>
            <a:endCxn id="128" idx="0"/>
          </p:cNvCxnSpPr>
          <p:nvPr/>
        </p:nvCxnSpPr>
        <p:spPr bwMode="auto">
          <a:xfrm flipH="1">
            <a:off x="6932823" y="2744945"/>
            <a:ext cx="927448"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4" name="Straight Arrow Connector 133"/>
          <p:cNvCxnSpPr>
            <a:stCxn id="124" idx="4"/>
            <a:endCxn id="129" idx="0"/>
          </p:cNvCxnSpPr>
          <p:nvPr/>
        </p:nvCxnSpPr>
        <p:spPr bwMode="auto">
          <a:xfrm>
            <a:off x="7860271" y="2744945"/>
            <a:ext cx="809719" cy="7094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6" name="Straight Arrow Connector 135"/>
          <p:cNvCxnSpPr>
            <a:stCxn id="124" idx="4"/>
            <a:endCxn id="130" idx="0"/>
          </p:cNvCxnSpPr>
          <p:nvPr/>
        </p:nvCxnSpPr>
        <p:spPr bwMode="auto">
          <a:xfrm>
            <a:off x="7860271" y="2744945"/>
            <a:ext cx="2222152"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3" name="Oval 162"/>
          <p:cNvSpPr/>
          <p:nvPr/>
        </p:nvSpPr>
        <p:spPr bwMode="auto">
          <a:xfrm>
            <a:off x="5407775" y="4359351"/>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4" name="Oval 163"/>
          <p:cNvSpPr/>
          <p:nvPr/>
        </p:nvSpPr>
        <p:spPr bwMode="auto">
          <a:xfrm>
            <a:off x="5116071" y="4358175"/>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5" name="Oval 164"/>
          <p:cNvSpPr/>
          <p:nvPr/>
        </p:nvSpPr>
        <p:spPr bwMode="auto">
          <a:xfrm>
            <a:off x="5706575"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73" name="Oval 172"/>
          <p:cNvSpPr/>
          <p:nvPr/>
        </p:nvSpPr>
        <p:spPr bwMode="auto">
          <a:xfrm>
            <a:off x="5977775" y="4359351"/>
            <a:ext cx="237600" cy="237600"/>
          </a:xfrm>
          <a:prstGeom prst="ellipse">
            <a:avLst/>
          </a:prstGeom>
          <a:solidFill>
            <a:schemeClr val="bg2">
              <a:lumMod val="75000"/>
            </a:schemeClr>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75" name="Straight Arrow Connector 174"/>
          <p:cNvCxnSpPr>
            <a:stCxn id="127" idx="4"/>
            <a:endCxn id="164" idx="0"/>
          </p:cNvCxnSpPr>
          <p:nvPr/>
        </p:nvCxnSpPr>
        <p:spPr bwMode="auto">
          <a:xfrm flipH="1">
            <a:off x="5234871" y="3840980"/>
            <a:ext cx="410504"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7" name="Straight Arrow Connector 176"/>
          <p:cNvCxnSpPr>
            <a:stCxn id="127" idx="4"/>
            <a:endCxn id="163" idx="0"/>
          </p:cNvCxnSpPr>
          <p:nvPr/>
        </p:nvCxnSpPr>
        <p:spPr bwMode="auto">
          <a:xfrm flipH="1">
            <a:off x="5526575" y="3840980"/>
            <a:ext cx="1188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9" name="Straight Arrow Connector 178"/>
          <p:cNvCxnSpPr>
            <a:stCxn id="127" idx="4"/>
            <a:endCxn id="165" idx="0"/>
          </p:cNvCxnSpPr>
          <p:nvPr/>
        </p:nvCxnSpPr>
        <p:spPr bwMode="auto">
          <a:xfrm>
            <a:off x="5645375" y="3840980"/>
            <a:ext cx="18000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1" name="Straight Arrow Connector 180"/>
          <p:cNvCxnSpPr>
            <a:stCxn id="127" idx="4"/>
            <a:endCxn id="173" idx="0"/>
          </p:cNvCxnSpPr>
          <p:nvPr/>
        </p:nvCxnSpPr>
        <p:spPr bwMode="auto">
          <a:xfrm>
            <a:off x="5645375" y="3840980"/>
            <a:ext cx="4512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2" name="Oval 181"/>
          <p:cNvSpPr/>
          <p:nvPr/>
        </p:nvSpPr>
        <p:spPr bwMode="auto">
          <a:xfrm>
            <a:off x="670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3" name="Oval 182"/>
          <p:cNvSpPr/>
          <p:nvPr/>
        </p:nvSpPr>
        <p:spPr bwMode="auto">
          <a:xfrm>
            <a:off x="6407943" y="4358959"/>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4" name="Oval 183"/>
          <p:cNvSpPr/>
          <p:nvPr/>
        </p:nvSpPr>
        <p:spPr bwMode="auto">
          <a:xfrm>
            <a:off x="7006547" y="4358567"/>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5" name="Oval 184"/>
          <p:cNvSpPr/>
          <p:nvPr/>
        </p:nvSpPr>
        <p:spPr bwMode="auto">
          <a:xfrm>
            <a:off x="727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86" name="Straight Arrow Connector 185"/>
          <p:cNvCxnSpPr>
            <a:stCxn id="128" idx="4"/>
            <a:endCxn id="183" idx="0"/>
          </p:cNvCxnSpPr>
          <p:nvPr/>
        </p:nvCxnSpPr>
        <p:spPr bwMode="auto">
          <a:xfrm flipH="1">
            <a:off x="6526743" y="3840980"/>
            <a:ext cx="40608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7" name="Straight Arrow Connector 186"/>
          <p:cNvCxnSpPr>
            <a:stCxn id="128" idx="4"/>
            <a:endCxn id="182" idx="0"/>
          </p:cNvCxnSpPr>
          <p:nvPr/>
        </p:nvCxnSpPr>
        <p:spPr bwMode="auto">
          <a:xfrm flipH="1">
            <a:off x="6826547" y="3840980"/>
            <a:ext cx="106276"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8" name="Straight Arrow Connector 187"/>
          <p:cNvCxnSpPr>
            <a:stCxn id="128" idx="4"/>
            <a:endCxn id="184" idx="0"/>
          </p:cNvCxnSpPr>
          <p:nvPr/>
        </p:nvCxnSpPr>
        <p:spPr bwMode="auto">
          <a:xfrm>
            <a:off x="6932823" y="3840980"/>
            <a:ext cx="192524"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9" name="Straight Arrow Connector 188"/>
          <p:cNvCxnSpPr>
            <a:stCxn id="128" idx="4"/>
            <a:endCxn id="185" idx="0"/>
          </p:cNvCxnSpPr>
          <p:nvPr/>
        </p:nvCxnSpPr>
        <p:spPr bwMode="auto">
          <a:xfrm>
            <a:off x="6932823" y="3840980"/>
            <a:ext cx="463724"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4" name="Oval 193"/>
          <p:cNvSpPr/>
          <p:nvPr/>
        </p:nvSpPr>
        <p:spPr bwMode="auto">
          <a:xfrm>
            <a:off x="8434947" y="4345704"/>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5" name="Oval 194"/>
          <p:cNvSpPr/>
          <p:nvPr/>
        </p:nvSpPr>
        <p:spPr bwMode="auto">
          <a:xfrm>
            <a:off x="8135143" y="4345704"/>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6" name="Oval 195"/>
          <p:cNvSpPr/>
          <p:nvPr/>
        </p:nvSpPr>
        <p:spPr bwMode="auto">
          <a:xfrm>
            <a:off x="8733747" y="4345312"/>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7" name="Oval 196"/>
          <p:cNvSpPr/>
          <p:nvPr/>
        </p:nvSpPr>
        <p:spPr bwMode="auto">
          <a:xfrm>
            <a:off x="9004947" y="4345704"/>
            <a:ext cx="237600" cy="237600"/>
          </a:xfrm>
          <a:prstGeom prst="ellipse">
            <a:avLst/>
          </a:prstGeom>
          <a:solidFill>
            <a:schemeClr val="bg2">
              <a:lumMod val="75000"/>
            </a:schemeClr>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98" name="Straight Arrow Connector 197"/>
          <p:cNvCxnSpPr>
            <a:stCxn id="129" idx="4"/>
            <a:endCxn id="195" idx="0"/>
          </p:cNvCxnSpPr>
          <p:nvPr/>
        </p:nvCxnSpPr>
        <p:spPr bwMode="auto">
          <a:xfrm flipH="1">
            <a:off x="8253943" y="3814389"/>
            <a:ext cx="416047"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9" name="Straight Arrow Connector 198"/>
          <p:cNvCxnSpPr>
            <a:stCxn id="129" idx="4"/>
            <a:endCxn id="194" idx="0"/>
          </p:cNvCxnSpPr>
          <p:nvPr/>
        </p:nvCxnSpPr>
        <p:spPr bwMode="auto">
          <a:xfrm flipH="1">
            <a:off x="8553747" y="3814389"/>
            <a:ext cx="116243"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0" name="Straight Arrow Connector 199"/>
          <p:cNvCxnSpPr>
            <a:stCxn id="129" idx="4"/>
            <a:endCxn id="196" idx="0"/>
          </p:cNvCxnSpPr>
          <p:nvPr/>
        </p:nvCxnSpPr>
        <p:spPr bwMode="auto">
          <a:xfrm>
            <a:off x="8669990" y="3814389"/>
            <a:ext cx="182559" cy="5309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1" name="Straight Arrow Connector 200"/>
          <p:cNvCxnSpPr>
            <a:stCxn id="129" idx="4"/>
            <a:endCxn id="197" idx="0"/>
          </p:cNvCxnSpPr>
          <p:nvPr/>
        </p:nvCxnSpPr>
        <p:spPr bwMode="auto">
          <a:xfrm>
            <a:off x="8669990" y="3814389"/>
            <a:ext cx="453759"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2" name="Oval 201"/>
          <p:cNvSpPr/>
          <p:nvPr/>
        </p:nvSpPr>
        <p:spPr bwMode="auto">
          <a:xfrm>
            <a:off x="981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3" name="Oval 202"/>
          <p:cNvSpPr/>
          <p:nvPr/>
        </p:nvSpPr>
        <p:spPr bwMode="auto">
          <a:xfrm>
            <a:off x="9514869" y="4358567"/>
            <a:ext cx="237600" cy="237600"/>
          </a:xfrm>
          <a:prstGeom prst="ellipse">
            <a:avLst/>
          </a:prstGeom>
          <a:solidFill>
            <a:schemeClr val="bg2">
              <a:lumMod val="75000"/>
            </a:schemeClr>
          </a:solidFill>
          <a:ln w="127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4" name="Oval 203"/>
          <p:cNvSpPr/>
          <p:nvPr/>
        </p:nvSpPr>
        <p:spPr bwMode="auto">
          <a:xfrm>
            <a:off x="10113473" y="4358175"/>
            <a:ext cx="237600" cy="237600"/>
          </a:xfrm>
          <a:prstGeom prst="ellips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5" name="Oval 204"/>
          <p:cNvSpPr/>
          <p:nvPr/>
        </p:nvSpPr>
        <p:spPr bwMode="auto">
          <a:xfrm>
            <a:off x="1038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06" name="Straight Arrow Connector 205"/>
          <p:cNvCxnSpPr>
            <a:stCxn id="130" idx="4"/>
            <a:endCxn id="203" idx="0"/>
          </p:cNvCxnSpPr>
          <p:nvPr/>
        </p:nvCxnSpPr>
        <p:spPr bwMode="auto">
          <a:xfrm flipH="1">
            <a:off x="9633669" y="3840980"/>
            <a:ext cx="448755"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7" name="Straight Arrow Connector 206"/>
          <p:cNvCxnSpPr>
            <a:stCxn id="130" idx="4"/>
            <a:endCxn id="202" idx="0"/>
          </p:cNvCxnSpPr>
          <p:nvPr/>
        </p:nvCxnSpPr>
        <p:spPr bwMode="auto">
          <a:xfrm flipH="1">
            <a:off x="9933474" y="3840980"/>
            <a:ext cx="1489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 name="Straight Arrow Connector 207"/>
          <p:cNvCxnSpPr>
            <a:stCxn id="130" idx="4"/>
            <a:endCxn id="204" idx="0"/>
          </p:cNvCxnSpPr>
          <p:nvPr/>
        </p:nvCxnSpPr>
        <p:spPr bwMode="auto">
          <a:xfrm>
            <a:off x="10082423" y="3840980"/>
            <a:ext cx="149851"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9" name="Straight Arrow Connector 208"/>
          <p:cNvCxnSpPr>
            <a:stCxn id="130" idx="4"/>
            <a:endCxn id="205" idx="0"/>
          </p:cNvCxnSpPr>
          <p:nvPr/>
        </p:nvCxnSpPr>
        <p:spPr bwMode="auto">
          <a:xfrm>
            <a:off x="10082423" y="3840980"/>
            <a:ext cx="4210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8" name="Oval 217"/>
          <p:cNvSpPr/>
          <p:nvPr/>
        </p:nvSpPr>
        <p:spPr bwMode="auto">
          <a:xfrm>
            <a:off x="513767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19" name="Oval 218"/>
          <p:cNvSpPr/>
          <p:nvPr/>
        </p:nvSpPr>
        <p:spPr bwMode="auto">
          <a:xfrm>
            <a:off x="5281671" y="4938500"/>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0" name="Oval 219"/>
          <p:cNvSpPr/>
          <p:nvPr/>
        </p:nvSpPr>
        <p:spPr bwMode="auto">
          <a:xfrm>
            <a:off x="5436073" y="4938500"/>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1" name="Oval 220"/>
          <p:cNvSpPr/>
          <p:nvPr/>
        </p:nvSpPr>
        <p:spPr bwMode="auto">
          <a:xfrm>
            <a:off x="5580073"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1" name="Oval 230"/>
          <p:cNvSpPr/>
          <p:nvPr/>
        </p:nvSpPr>
        <p:spPr bwMode="auto">
          <a:xfrm>
            <a:off x="6363911"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2" name="Oval 231"/>
          <p:cNvSpPr/>
          <p:nvPr/>
        </p:nvSpPr>
        <p:spPr bwMode="auto">
          <a:xfrm>
            <a:off x="6514395" y="4946476"/>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3" name="Oval 232"/>
          <p:cNvSpPr/>
          <p:nvPr/>
        </p:nvSpPr>
        <p:spPr bwMode="auto">
          <a:xfrm>
            <a:off x="6662215" y="4946476"/>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4" name="Oval 233"/>
          <p:cNvSpPr/>
          <p:nvPr/>
        </p:nvSpPr>
        <p:spPr bwMode="auto">
          <a:xfrm>
            <a:off x="6808284"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1" name="Oval 340"/>
          <p:cNvSpPr/>
          <p:nvPr/>
        </p:nvSpPr>
        <p:spPr bwMode="auto">
          <a:xfrm>
            <a:off x="8343419" y="494988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2" name="Oval 341"/>
          <p:cNvSpPr/>
          <p:nvPr/>
        </p:nvSpPr>
        <p:spPr bwMode="auto">
          <a:xfrm>
            <a:off x="8487419" y="495427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3" name="Oval 342"/>
          <p:cNvSpPr/>
          <p:nvPr/>
        </p:nvSpPr>
        <p:spPr bwMode="auto">
          <a:xfrm>
            <a:off x="8631419" y="4948155"/>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4" name="Oval 343"/>
          <p:cNvSpPr/>
          <p:nvPr/>
        </p:nvSpPr>
        <p:spPr bwMode="auto">
          <a:xfrm>
            <a:off x="8775419" y="494988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9" name="Oval 348"/>
          <p:cNvSpPr/>
          <p:nvPr/>
        </p:nvSpPr>
        <p:spPr bwMode="auto">
          <a:xfrm>
            <a:off x="9952673" y="492825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0" name="Oval 349"/>
          <p:cNvSpPr/>
          <p:nvPr/>
        </p:nvSpPr>
        <p:spPr bwMode="auto">
          <a:xfrm>
            <a:off x="10096673" y="493263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1" name="Oval 350"/>
          <p:cNvSpPr/>
          <p:nvPr/>
        </p:nvSpPr>
        <p:spPr bwMode="auto">
          <a:xfrm>
            <a:off x="10240673" y="492651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2" name="Oval 351"/>
          <p:cNvSpPr/>
          <p:nvPr/>
        </p:nvSpPr>
        <p:spPr bwMode="auto">
          <a:xfrm>
            <a:off x="10384673" y="492825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353" name="Straight Arrow Connector 352"/>
          <p:cNvCxnSpPr>
            <a:stCxn id="204" idx="4"/>
            <a:endCxn id="349" idx="0"/>
          </p:cNvCxnSpPr>
          <p:nvPr/>
        </p:nvCxnSpPr>
        <p:spPr bwMode="auto">
          <a:xfrm flipH="1">
            <a:off x="10024673" y="4595774"/>
            <a:ext cx="2076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4" name="Straight Arrow Connector 353"/>
          <p:cNvCxnSpPr>
            <a:stCxn id="204" idx="4"/>
            <a:endCxn id="350" idx="0"/>
          </p:cNvCxnSpPr>
          <p:nvPr/>
        </p:nvCxnSpPr>
        <p:spPr bwMode="auto">
          <a:xfrm flipH="1">
            <a:off x="10168673" y="4595775"/>
            <a:ext cx="63600" cy="3368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5" name="Straight Arrow Connector 354"/>
          <p:cNvCxnSpPr>
            <a:stCxn id="204" idx="4"/>
            <a:endCxn id="351" idx="0"/>
          </p:cNvCxnSpPr>
          <p:nvPr/>
        </p:nvCxnSpPr>
        <p:spPr bwMode="auto">
          <a:xfrm>
            <a:off x="10232273" y="4595776"/>
            <a:ext cx="80400" cy="33074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6" name="Straight Arrow Connector 355"/>
          <p:cNvCxnSpPr>
            <a:stCxn id="204" idx="4"/>
            <a:endCxn id="352" idx="0"/>
          </p:cNvCxnSpPr>
          <p:nvPr/>
        </p:nvCxnSpPr>
        <p:spPr bwMode="auto">
          <a:xfrm>
            <a:off x="10232273" y="4595774"/>
            <a:ext cx="224400" cy="3324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10" name="Rectangle 409"/>
          <p:cNvSpPr/>
          <p:nvPr/>
        </p:nvSpPr>
        <p:spPr bwMode="auto">
          <a:xfrm>
            <a:off x="1657323"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1" name="Rectangle 410"/>
          <p:cNvSpPr/>
          <p:nvPr/>
        </p:nvSpPr>
        <p:spPr bwMode="auto">
          <a:xfrm>
            <a:off x="2498351"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2" name="Rectangle 411"/>
          <p:cNvSpPr/>
          <p:nvPr/>
        </p:nvSpPr>
        <p:spPr bwMode="auto">
          <a:xfrm>
            <a:off x="2558115" y="493610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3" name="Rectangle 412"/>
          <p:cNvSpPr/>
          <p:nvPr/>
        </p:nvSpPr>
        <p:spPr bwMode="auto">
          <a:xfrm>
            <a:off x="2558115"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4" name="Rectangle 413"/>
          <p:cNvSpPr/>
          <p:nvPr/>
        </p:nvSpPr>
        <p:spPr bwMode="auto">
          <a:xfrm>
            <a:off x="2904674"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5" name="Rectangle 414"/>
          <p:cNvSpPr/>
          <p:nvPr/>
        </p:nvSpPr>
        <p:spPr bwMode="auto">
          <a:xfrm>
            <a:off x="2498351" y="409413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6" name="Rectangle 415"/>
          <p:cNvSpPr/>
          <p:nvPr/>
        </p:nvSpPr>
        <p:spPr bwMode="auto">
          <a:xfrm>
            <a:off x="2558115"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7" name="Rectangle 416"/>
          <p:cNvSpPr/>
          <p:nvPr/>
        </p:nvSpPr>
        <p:spPr bwMode="auto">
          <a:xfrm>
            <a:off x="2904674"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8" name="Rectangle 417"/>
          <p:cNvSpPr/>
          <p:nvPr/>
        </p:nvSpPr>
        <p:spPr bwMode="auto">
          <a:xfrm>
            <a:off x="3397603"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9" name="Rectangle 418"/>
          <p:cNvSpPr/>
          <p:nvPr/>
        </p:nvSpPr>
        <p:spPr bwMode="auto">
          <a:xfrm>
            <a:off x="3457367"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0" name="Rectangle 419"/>
          <p:cNvSpPr/>
          <p:nvPr/>
        </p:nvSpPr>
        <p:spPr bwMode="auto">
          <a:xfrm>
            <a:off x="3809834" y="493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1" name="Rectangle 420"/>
          <p:cNvSpPr/>
          <p:nvPr/>
        </p:nvSpPr>
        <p:spPr bwMode="auto">
          <a:xfrm>
            <a:off x="3803926"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5" name="Rounded Rectangle 4"/>
          <p:cNvSpPr/>
          <p:nvPr/>
        </p:nvSpPr>
        <p:spPr bwMode="auto">
          <a:xfrm>
            <a:off x="5116071" y="4801754"/>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7" name="Straight Arrow Connector 6"/>
          <p:cNvCxnSpPr>
            <a:stCxn id="163" idx="4"/>
            <a:endCxn id="5" idx="0"/>
          </p:cNvCxnSpPr>
          <p:nvPr/>
        </p:nvCxnSpPr>
        <p:spPr bwMode="auto">
          <a:xfrm flipH="1">
            <a:off x="5443538" y="4596949"/>
            <a:ext cx="83039" cy="20480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1" name="Straight Arrow Connector 150"/>
          <p:cNvCxnSpPr>
            <a:stCxn id="183" idx="4"/>
            <a:endCxn id="5" idx="0"/>
          </p:cNvCxnSpPr>
          <p:nvPr/>
        </p:nvCxnSpPr>
        <p:spPr bwMode="auto">
          <a:xfrm flipH="1">
            <a:off x="5443538" y="4596557"/>
            <a:ext cx="1083207" cy="20519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4" name="Straight Arrow Connector 153"/>
          <p:cNvCxnSpPr>
            <a:stCxn id="194" idx="4"/>
            <a:endCxn id="5" idx="0"/>
          </p:cNvCxnSpPr>
          <p:nvPr/>
        </p:nvCxnSpPr>
        <p:spPr bwMode="auto">
          <a:xfrm flipH="1">
            <a:off x="5443537" y="4583304"/>
            <a:ext cx="3110211" cy="21844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50" name="Rounded Rectangle 149"/>
          <p:cNvSpPr/>
          <p:nvPr/>
        </p:nvSpPr>
        <p:spPr bwMode="auto">
          <a:xfrm>
            <a:off x="6343711" y="4801753"/>
            <a:ext cx="654931" cy="384599"/>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62" name="Straight Arrow Connector 161"/>
          <p:cNvCxnSpPr>
            <a:stCxn id="184" idx="4"/>
            <a:endCxn id="5" idx="0"/>
          </p:cNvCxnSpPr>
          <p:nvPr/>
        </p:nvCxnSpPr>
        <p:spPr bwMode="auto">
          <a:xfrm flipH="1">
            <a:off x="5443537" y="4596165"/>
            <a:ext cx="1681811" cy="205587"/>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66" name="Straight Arrow Connector 165"/>
          <p:cNvCxnSpPr>
            <a:stCxn id="173" idx="4"/>
            <a:endCxn id="150" idx="0"/>
          </p:cNvCxnSpPr>
          <p:nvPr/>
        </p:nvCxnSpPr>
        <p:spPr bwMode="auto">
          <a:xfrm>
            <a:off x="6096577" y="4596952"/>
            <a:ext cx="574601" cy="204801"/>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cxnSp>
        <p:nvCxnSpPr>
          <p:cNvPr id="169" name="Straight Arrow Connector 168"/>
          <p:cNvCxnSpPr>
            <a:stCxn id="197" idx="4"/>
            <a:endCxn id="150" idx="0"/>
          </p:cNvCxnSpPr>
          <p:nvPr/>
        </p:nvCxnSpPr>
        <p:spPr bwMode="auto">
          <a:xfrm flipH="1">
            <a:off x="6671177" y="4583306"/>
            <a:ext cx="2452571" cy="218447"/>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sp>
        <p:nvSpPr>
          <p:cNvPr id="133" name="Rounded Rectangle 132"/>
          <p:cNvSpPr/>
          <p:nvPr/>
        </p:nvSpPr>
        <p:spPr bwMode="auto">
          <a:xfrm>
            <a:off x="8316417" y="4821793"/>
            <a:ext cx="654931" cy="384599"/>
          </a:xfrm>
          <a:prstGeom prst="roundRect">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5" name="Straight Arrow Connector 134"/>
          <p:cNvCxnSpPr>
            <a:stCxn id="203" idx="4"/>
            <a:endCxn id="133" idx="0"/>
          </p:cNvCxnSpPr>
          <p:nvPr/>
        </p:nvCxnSpPr>
        <p:spPr bwMode="auto">
          <a:xfrm flipH="1">
            <a:off x="8643883" y="4596168"/>
            <a:ext cx="989787" cy="225625"/>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sp>
        <p:nvSpPr>
          <p:cNvPr id="114" name="Rounded Rectangle 113"/>
          <p:cNvSpPr/>
          <p:nvPr/>
        </p:nvSpPr>
        <p:spPr bwMode="auto">
          <a:xfrm>
            <a:off x="9904808" y="4826998"/>
            <a:ext cx="654931" cy="384599"/>
          </a:xfrm>
          <a:prstGeom prst="roundRect">
            <a:avLst/>
          </a:prstGeom>
          <a:noFill/>
          <a:ln w="28575" cap="flat" cmpd="sng" algn="ctr">
            <a:solidFill>
              <a:srgbClr val="FB00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1" name="Rounded Rectangle 10"/>
          <p:cNvSpPr/>
          <p:nvPr/>
        </p:nvSpPr>
        <p:spPr bwMode="auto">
          <a:xfrm>
            <a:off x="3397603" y="4887540"/>
            <a:ext cx="728815" cy="726741"/>
          </a:xfrm>
          <a:prstGeom prst="roundRect">
            <a:avLst/>
          </a:prstGeom>
          <a:noFill/>
          <a:ln w="28575" cap="flat" cmpd="sng" algn="ctr">
            <a:solidFill>
              <a:srgbClr val="FB00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17" name="Straight Arrow Connector 116"/>
          <p:cNvCxnSpPr>
            <a:stCxn id="204" idx="4"/>
            <a:endCxn id="114" idx="0"/>
          </p:cNvCxnSpPr>
          <p:nvPr/>
        </p:nvCxnSpPr>
        <p:spPr bwMode="auto">
          <a:xfrm>
            <a:off x="10232273" y="4595775"/>
            <a:ext cx="0" cy="231223"/>
          </a:xfrm>
          <a:prstGeom prst="straightConnector1">
            <a:avLst/>
          </a:prstGeom>
          <a:solidFill>
            <a:schemeClr val="accent1"/>
          </a:solidFill>
          <a:ln w="19050" cap="flat" cmpd="sng" algn="ctr">
            <a:solidFill>
              <a:srgbClr val="FB00BB"/>
            </a:solidFill>
            <a:prstDash val="solid"/>
            <a:round/>
            <a:headEnd type="none" w="med" len="med"/>
            <a:tailEnd type="arrow"/>
          </a:ln>
          <a:effectLst/>
        </p:spPr>
      </p:cxnSp>
      <p:sp>
        <p:nvSpPr>
          <p:cNvPr id="3" name="Titel 2"/>
          <p:cNvSpPr>
            <a:spLocks noGrp="1"/>
          </p:cNvSpPr>
          <p:nvPr>
            <p:ph type="title"/>
          </p:nvPr>
        </p:nvSpPr>
        <p:spPr/>
        <p:txBody>
          <a:bodyPr/>
          <a:lstStyle/>
          <a:p>
            <a:endParaRPr lang="en-US"/>
          </a:p>
        </p:txBody>
      </p:sp>
      <p:sp>
        <p:nvSpPr>
          <p:cNvPr id="111" name="Title 1"/>
          <p:cNvSpPr txBox="1">
            <a:spLocks/>
          </p:cNvSpPr>
          <p:nvPr/>
        </p:nvSpPr>
        <p:spPr>
          <a:xfrm>
            <a:off x="838200" y="365125"/>
            <a:ext cx="11353800" cy="92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l-NL" smtClean="0"/>
              <a:t>Sparse Voxel Directional Acyclic Graphs (DAG)</a:t>
            </a:r>
            <a:endParaRPr lang="nl-NL" dirty="0"/>
          </a:p>
        </p:txBody>
      </p:sp>
      <p:sp>
        <p:nvSpPr>
          <p:cNvPr id="112" name="Rectangle 143"/>
          <p:cNvSpPr/>
          <p:nvPr/>
        </p:nvSpPr>
        <p:spPr>
          <a:xfrm>
            <a:off x="4879821" y="5125"/>
            <a:ext cx="7344139" cy="461665"/>
          </a:xfrm>
          <a:prstGeom prst="rect">
            <a:avLst/>
          </a:prstGeom>
        </p:spPr>
        <p:txBody>
          <a:bodyPr wrap="square">
            <a:spAutoFit/>
          </a:bodyPr>
          <a:lstStyle/>
          <a:p>
            <a:pPr algn="r"/>
            <a:r>
              <a:rPr lang="en-US" sz="2400" dirty="0">
                <a:solidFill>
                  <a:schemeClr val="bg1">
                    <a:lumMod val="50000"/>
                  </a:schemeClr>
                </a:solidFill>
              </a:rPr>
              <a:t>[</a:t>
            </a:r>
            <a:r>
              <a:rPr lang="en-US" sz="2400" dirty="0" err="1">
                <a:solidFill>
                  <a:schemeClr val="bg1">
                    <a:lumMod val="50000"/>
                  </a:schemeClr>
                </a:solidFill>
              </a:rPr>
              <a:t>Kaempe</a:t>
            </a:r>
            <a:r>
              <a:rPr lang="en-US" sz="2400" dirty="0">
                <a:solidFill>
                  <a:schemeClr val="bg1">
                    <a:lumMod val="50000"/>
                  </a:schemeClr>
                </a:solidFill>
              </a:rPr>
              <a:t> et al. – SIGGRAPH 2013]</a:t>
            </a:r>
          </a:p>
        </p:txBody>
      </p:sp>
    </p:spTree>
    <p:custDataLst>
      <p:tags r:id="rId1"/>
    </p:custDataLst>
    <p:extLst>
      <p:ext uri="{BB962C8B-B14F-4D97-AF65-F5344CB8AC3E}">
        <p14:creationId xmlns:p14="http://schemas.microsoft.com/office/powerpoint/2010/main" val="1297608953"/>
      </p:ext>
    </p:extLst>
  </p:cSld>
  <p:clrMapOvr>
    <a:masterClrMapping/>
  </p:clrMapOvr>
  <mc:AlternateContent xmlns:mc="http://schemas.openxmlformats.org/markup-compatibility/2006" xmlns:p14="http://schemas.microsoft.com/office/powerpoint/2010/main">
    <mc:Choice Requires="p14">
      <p:transition spd="med" p14:dur="700" advTm="1797">
        <p:fade/>
      </p:transition>
    </mc:Choice>
    <mc:Fallback xmlns="">
      <p:transition spd="med" advTm="17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355"/>
                                        </p:tgtEl>
                                      </p:cBhvr>
                                    </p:animEffect>
                                    <p:set>
                                      <p:cBhvr>
                                        <p:cTn id="15" dur="1" fill="hold">
                                          <p:stCondLst>
                                            <p:cond delay="499"/>
                                          </p:stCondLst>
                                        </p:cTn>
                                        <p:tgtEl>
                                          <p:spTgt spid="355"/>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356"/>
                                        </p:tgtEl>
                                      </p:cBhvr>
                                    </p:animEffect>
                                    <p:set>
                                      <p:cBhvr>
                                        <p:cTn id="18" dur="1" fill="hold">
                                          <p:stCondLst>
                                            <p:cond delay="499"/>
                                          </p:stCondLst>
                                        </p:cTn>
                                        <p:tgtEl>
                                          <p:spTgt spid="35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354"/>
                                        </p:tgtEl>
                                      </p:cBhvr>
                                    </p:animEffect>
                                    <p:set>
                                      <p:cBhvr>
                                        <p:cTn id="21" dur="1" fill="hold">
                                          <p:stCondLst>
                                            <p:cond delay="499"/>
                                          </p:stCondLst>
                                        </p:cTn>
                                        <p:tgtEl>
                                          <p:spTgt spid="354"/>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353"/>
                                        </p:tgtEl>
                                      </p:cBhvr>
                                    </p:animEffect>
                                    <p:set>
                                      <p:cBhvr>
                                        <p:cTn id="24" dur="1" fill="hold">
                                          <p:stCondLst>
                                            <p:cond delay="499"/>
                                          </p:stCondLst>
                                        </p:cTn>
                                        <p:tgtEl>
                                          <p:spTgt spid="353"/>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fade">
                                      <p:cBhvr>
                                        <p:cTn id="2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10845" y="2320238"/>
            <a:ext cx="3422377" cy="3412644"/>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0" name="Rectangle 59"/>
          <p:cNvSpPr/>
          <p:nvPr/>
        </p:nvSpPr>
        <p:spPr bwMode="auto">
          <a:xfrm>
            <a:off x="3344481"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61" name="Rectangle 60"/>
          <p:cNvSpPr/>
          <p:nvPr/>
        </p:nvSpPr>
        <p:spPr bwMode="auto">
          <a:xfrm>
            <a:off x="3397603" y="24293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3" name="Rectangle 62"/>
          <p:cNvSpPr/>
          <p:nvPr/>
        </p:nvSpPr>
        <p:spPr bwMode="auto">
          <a:xfrm>
            <a:off x="3457367"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5" name="Rectangle 64"/>
          <p:cNvSpPr/>
          <p:nvPr/>
        </p:nvSpPr>
        <p:spPr bwMode="auto">
          <a:xfrm>
            <a:off x="3803926"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6" name="Rectangle 75"/>
          <p:cNvSpPr/>
          <p:nvPr/>
        </p:nvSpPr>
        <p:spPr bwMode="auto">
          <a:xfrm>
            <a:off x="3397603" y="3224808"/>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8" name="Rectangle 77"/>
          <p:cNvSpPr/>
          <p:nvPr/>
        </p:nvSpPr>
        <p:spPr bwMode="auto">
          <a:xfrm>
            <a:off x="3457367"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0" name="Rectangle 79"/>
          <p:cNvSpPr/>
          <p:nvPr/>
        </p:nvSpPr>
        <p:spPr bwMode="auto">
          <a:xfrm>
            <a:off x="3803926"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1" name="Rectangle 80"/>
          <p:cNvSpPr/>
          <p:nvPr/>
        </p:nvSpPr>
        <p:spPr bwMode="auto">
          <a:xfrm>
            <a:off x="1657326"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7" name="Rectangle 86"/>
          <p:cNvSpPr/>
          <p:nvPr/>
        </p:nvSpPr>
        <p:spPr bwMode="auto">
          <a:xfrm>
            <a:off x="2498354" y="322520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8" name="Rectangle 87"/>
          <p:cNvSpPr/>
          <p:nvPr/>
        </p:nvSpPr>
        <p:spPr bwMode="auto">
          <a:xfrm>
            <a:off x="2558118" y="327376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9" name="Rectangle 88"/>
          <p:cNvSpPr/>
          <p:nvPr/>
        </p:nvSpPr>
        <p:spPr bwMode="auto">
          <a:xfrm>
            <a:off x="2558118"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1" name="Rectangle 90"/>
          <p:cNvSpPr/>
          <p:nvPr/>
        </p:nvSpPr>
        <p:spPr bwMode="auto">
          <a:xfrm>
            <a:off x="2904677"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2" name="Rectangle 91"/>
          <p:cNvSpPr/>
          <p:nvPr/>
        </p:nvSpPr>
        <p:spPr bwMode="auto">
          <a:xfrm>
            <a:off x="2498354" y="243179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4" name="Rectangle 93"/>
          <p:cNvSpPr/>
          <p:nvPr/>
        </p:nvSpPr>
        <p:spPr bwMode="auto">
          <a:xfrm>
            <a:off x="2558118"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6" name="Rectangle 95"/>
          <p:cNvSpPr/>
          <p:nvPr/>
        </p:nvSpPr>
        <p:spPr bwMode="auto">
          <a:xfrm>
            <a:off x="2904677"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2" name="Rectangle 101"/>
          <p:cNvSpPr/>
          <p:nvPr/>
        </p:nvSpPr>
        <p:spPr bwMode="auto">
          <a:xfrm>
            <a:off x="3344481"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103" name="Rectangle 102"/>
          <p:cNvSpPr/>
          <p:nvPr/>
        </p:nvSpPr>
        <p:spPr bwMode="auto">
          <a:xfrm>
            <a:off x="3397603" y="4091679"/>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6" name="Rectangle 105"/>
          <p:cNvSpPr/>
          <p:nvPr/>
        </p:nvSpPr>
        <p:spPr bwMode="auto">
          <a:xfrm>
            <a:off x="3809834" y="414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7" name="Rectangle 106"/>
          <p:cNvSpPr/>
          <p:nvPr/>
        </p:nvSpPr>
        <p:spPr bwMode="auto">
          <a:xfrm>
            <a:off x="3803926" y="449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4" name="Oval 123"/>
          <p:cNvSpPr/>
          <p:nvPr/>
        </p:nvSpPr>
        <p:spPr bwMode="auto">
          <a:xfrm>
            <a:off x="7680271" y="2384944"/>
            <a:ext cx="360000" cy="3600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26" name="Straight Arrow Connector 125"/>
          <p:cNvCxnSpPr>
            <a:stCxn id="124" idx="4"/>
            <a:endCxn id="127" idx="0"/>
          </p:cNvCxnSpPr>
          <p:nvPr/>
        </p:nvCxnSpPr>
        <p:spPr bwMode="auto">
          <a:xfrm flipH="1">
            <a:off x="5645375" y="2744945"/>
            <a:ext cx="2214896"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7" name="Oval 126"/>
          <p:cNvSpPr/>
          <p:nvPr/>
        </p:nvSpPr>
        <p:spPr bwMode="auto">
          <a:xfrm>
            <a:off x="5465375"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8" name="Oval 127"/>
          <p:cNvSpPr/>
          <p:nvPr/>
        </p:nvSpPr>
        <p:spPr bwMode="auto">
          <a:xfrm>
            <a:off x="67528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9" name="Oval 128"/>
          <p:cNvSpPr/>
          <p:nvPr/>
        </p:nvSpPr>
        <p:spPr bwMode="auto">
          <a:xfrm>
            <a:off x="8489989" y="3454388"/>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0" name="Oval 129"/>
          <p:cNvSpPr/>
          <p:nvPr/>
        </p:nvSpPr>
        <p:spPr bwMode="auto">
          <a:xfrm>
            <a:off x="99024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2" name="Straight Arrow Connector 131"/>
          <p:cNvCxnSpPr>
            <a:stCxn id="124" idx="4"/>
            <a:endCxn id="128" idx="0"/>
          </p:cNvCxnSpPr>
          <p:nvPr/>
        </p:nvCxnSpPr>
        <p:spPr bwMode="auto">
          <a:xfrm flipH="1">
            <a:off x="6932823" y="2744945"/>
            <a:ext cx="927448"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4" name="Straight Arrow Connector 133"/>
          <p:cNvCxnSpPr>
            <a:stCxn id="124" idx="4"/>
            <a:endCxn id="129" idx="0"/>
          </p:cNvCxnSpPr>
          <p:nvPr/>
        </p:nvCxnSpPr>
        <p:spPr bwMode="auto">
          <a:xfrm>
            <a:off x="7860271" y="2744945"/>
            <a:ext cx="809719" cy="7094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6" name="Straight Arrow Connector 135"/>
          <p:cNvCxnSpPr>
            <a:stCxn id="124" idx="4"/>
            <a:endCxn id="130" idx="0"/>
          </p:cNvCxnSpPr>
          <p:nvPr/>
        </p:nvCxnSpPr>
        <p:spPr bwMode="auto">
          <a:xfrm>
            <a:off x="7860271" y="2744945"/>
            <a:ext cx="2222152"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3" name="Oval 162"/>
          <p:cNvSpPr/>
          <p:nvPr/>
        </p:nvSpPr>
        <p:spPr bwMode="auto">
          <a:xfrm>
            <a:off x="5407775" y="4359351"/>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4" name="Oval 163"/>
          <p:cNvSpPr/>
          <p:nvPr/>
        </p:nvSpPr>
        <p:spPr bwMode="auto">
          <a:xfrm>
            <a:off x="5116071" y="4358175"/>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5" name="Oval 164"/>
          <p:cNvSpPr/>
          <p:nvPr/>
        </p:nvSpPr>
        <p:spPr bwMode="auto">
          <a:xfrm>
            <a:off x="5706575"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73" name="Oval 172"/>
          <p:cNvSpPr/>
          <p:nvPr/>
        </p:nvSpPr>
        <p:spPr bwMode="auto">
          <a:xfrm>
            <a:off x="5977775" y="4359351"/>
            <a:ext cx="237600" cy="237600"/>
          </a:xfrm>
          <a:prstGeom prst="ellipse">
            <a:avLst/>
          </a:prstGeom>
          <a:solidFill>
            <a:schemeClr val="bg2">
              <a:lumMod val="75000"/>
            </a:schemeClr>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75" name="Straight Arrow Connector 174"/>
          <p:cNvCxnSpPr>
            <a:stCxn id="127" idx="4"/>
            <a:endCxn id="164" idx="0"/>
          </p:cNvCxnSpPr>
          <p:nvPr/>
        </p:nvCxnSpPr>
        <p:spPr bwMode="auto">
          <a:xfrm flipH="1">
            <a:off x="5234871" y="3840980"/>
            <a:ext cx="410504"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7" name="Straight Arrow Connector 176"/>
          <p:cNvCxnSpPr>
            <a:stCxn id="127" idx="4"/>
            <a:endCxn id="163" idx="0"/>
          </p:cNvCxnSpPr>
          <p:nvPr/>
        </p:nvCxnSpPr>
        <p:spPr bwMode="auto">
          <a:xfrm flipH="1">
            <a:off x="5526575" y="3840980"/>
            <a:ext cx="1188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9" name="Straight Arrow Connector 178"/>
          <p:cNvCxnSpPr>
            <a:stCxn id="127" idx="4"/>
            <a:endCxn id="165" idx="0"/>
          </p:cNvCxnSpPr>
          <p:nvPr/>
        </p:nvCxnSpPr>
        <p:spPr bwMode="auto">
          <a:xfrm>
            <a:off x="5645375" y="3840980"/>
            <a:ext cx="18000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1" name="Straight Arrow Connector 180"/>
          <p:cNvCxnSpPr>
            <a:stCxn id="127" idx="4"/>
            <a:endCxn id="173" idx="0"/>
          </p:cNvCxnSpPr>
          <p:nvPr/>
        </p:nvCxnSpPr>
        <p:spPr bwMode="auto">
          <a:xfrm>
            <a:off x="5645375" y="3840980"/>
            <a:ext cx="451200" cy="5183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2" name="Oval 181"/>
          <p:cNvSpPr/>
          <p:nvPr/>
        </p:nvSpPr>
        <p:spPr bwMode="auto">
          <a:xfrm>
            <a:off x="670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3" name="Oval 182"/>
          <p:cNvSpPr/>
          <p:nvPr/>
        </p:nvSpPr>
        <p:spPr bwMode="auto">
          <a:xfrm>
            <a:off x="6407943" y="4358959"/>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4" name="Oval 183"/>
          <p:cNvSpPr/>
          <p:nvPr/>
        </p:nvSpPr>
        <p:spPr bwMode="auto">
          <a:xfrm>
            <a:off x="7006547" y="4358567"/>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5" name="Oval 184"/>
          <p:cNvSpPr/>
          <p:nvPr/>
        </p:nvSpPr>
        <p:spPr bwMode="auto">
          <a:xfrm>
            <a:off x="727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86" name="Straight Arrow Connector 185"/>
          <p:cNvCxnSpPr>
            <a:stCxn id="128" idx="4"/>
            <a:endCxn id="183" idx="0"/>
          </p:cNvCxnSpPr>
          <p:nvPr/>
        </p:nvCxnSpPr>
        <p:spPr bwMode="auto">
          <a:xfrm flipH="1">
            <a:off x="6526743" y="3840980"/>
            <a:ext cx="40608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7" name="Straight Arrow Connector 186"/>
          <p:cNvCxnSpPr>
            <a:stCxn id="128" idx="4"/>
            <a:endCxn id="182" idx="0"/>
          </p:cNvCxnSpPr>
          <p:nvPr/>
        </p:nvCxnSpPr>
        <p:spPr bwMode="auto">
          <a:xfrm flipH="1">
            <a:off x="6826547" y="3840980"/>
            <a:ext cx="106276"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8" name="Straight Arrow Connector 187"/>
          <p:cNvCxnSpPr>
            <a:stCxn id="128" idx="4"/>
            <a:endCxn id="184" idx="0"/>
          </p:cNvCxnSpPr>
          <p:nvPr/>
        </p:nvCxnSpPr>
        <p:spPr bwMode="auto">
          <a:xfrm>
            <a:off x="6932823" y="3840980"/>
            <a:ext cx="192524"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9" name="Straight Arrow Connector 188"/>
          <p:cNvCxnSpPr>
            <a:stCxn id="128" idx="4"/>
            <a:endCxn id="185" idx="0"/>
          </p:cNvCxnSpPr>
          <p:nvPr/>
        </p:nvCxnSpPr>
        <p:spPr bwMode="auto">
          <a:xfrm>
            <a:off x="6932823" y="3840980"/>
            <a:ext cx="463724"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4" name="Oval 193"/>
          <p:cNvSpPr/>
          <p:nvPr/>
        </p:nvSpPr>
        <p:spPr bwMode="auto">
          <a:xfrm>
            <a:off x="8434947" y="4345704"/>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5" name="Oval 194"/>
          <p:cNvSpPr/>
          <p:nvPr/>
        </p:nvSpPr>
        <p:spPr bwMode="auto">
          <a:xfrm>
            <a:off x="8135143" y="4345704"/>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6" name="Oval 195"/>
          <p:cNvSpPr/>
          <p:nvPr/>
        </p:nvSpPr>
        <p:spPr bwMode="auto">
          <a:xfrm>
            <a:off x="8733747" y="4345312"/>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97" name="Oval 196"/>
          <p:cNvSpPr/>
          <p:nvPr/>
        </p:nvSpPr>
        <p:spPr bwMode="auto">
          <a:xfrm>
            <a:off x="9004947" y="4345704"/>
            <a:ext cx="237600" cy="237600"/>
          </a:xfrm>
          <a:prstGeom prst="ellipse">
            <a:avLst/>
          </a:prstGeom>
          <a:solidFill>
            <a:schemeClr val="bg2">
              <a:lumMod val="75000"/>
            </a:schemeClr>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98" name="Straight Arrow Connector 197"/>
          <p:cNvCxnSpPr>
            <a:stCxn id="129" idx="4"/>
            <a:endCxn id="195" idx="0"/>
          </p:cNvCxnSpPr>
          <p:nvPr/>
        </p:nvCxnSpPr>
        <p:spPr bwMode="auto">
          <a:xfrm flipH="1">
            <a:off x="8253943" y="3814389"/>
            <a:ext cx="416047"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9" name="Straight Arrow Connector 198"/>
          <p:cNvCxnSpPr>
            <a:stCxn id="129" idx="4"/>
            <a:endCxn id="194" idx="0"/>
          </p:cNvCxnSpPr>
          <p:nvPr/>
        </p:nvCxnSpPr>
        <p:spPr bwMode="auto">
          <a:xfrm flipH="1">
            <a:off x="8553747" y="3814389"/>
            <a:ext cx="116243"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0" name="Straight Arrow Connector 199"/>
          <p:cNvCxnSpPr>
            <a:stCxn id="129" idx="4"/>
            <a:endCxn id="196" idx="0"/>
          </p:cNvCxnSpPr>
          <p:nvPr/>
        </p:nvCxnSpPr>
        <p:spPr bwMode="auto">
          <a:xfrm>
            <a:off x="8669990" y="3814389"/>
            <a:ext cx="182559" cy="5309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1" name="Straight Arrow Connector 200"/>
          <p:cNvCxnSpPr>
            <a:stCxn id="129" idx="4"/>
            <a:endCxn id="197" idx="0"/>
          </p:cNvCxnSpPr>
          <p:nvPr/>
        </p:nvCxnSpPr>
        <p:spPr bwMode="auto">
          <a:xfrm>
            <a:off x="8669990" y="3814389"/>
            <a:ext cx="453759" cy="5313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2" name="Oval 201"/>
          <p:cNvSpPr/>
          <p:nvPr/>
        </p:nvSpPr>
        <p:spPr bwMode="auto">
          <a:xfrm>
            <a:off x="981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3" name="Oval 202"/>
          <p:cNvSpPr/>
          <p:nvPr/>
        </p:nvSpPr>
        <p:spPr bwMode="auto">
          <a:xfrm>
            <a:off x="9514869" y="4358567"/>
            <a:ext cx="237600" cy="237600"/>
          </a:xfrm>
          <a:prstGeom prst="ellipse">
            <a:avLst/>
          </a:prstGeom>
          <a:solidFill>
            <a:schemeClr val="bg2">
              <a:lumMod val="75000"/>
            </a:schemeClr>
          </a:solidFill>
          <a:ln w="127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4" name="Oval 203"/>
          <p:cNvSpPr/>
          <p:nvPr/>
        </p:nvSpPr>
        <p:spPr bwMode="auto">
          <a:xfrm>
            <a:off x="10113473" y="4358175"/>
            <a:ext cx="237600" cy="237600"/>
          </a:xfrm>
          <a:prstGeom prst="ellipse">
            <a:avLst/>
          </a:prstGeom>
          <a:solidFill>
            <a:schemeClr val="bg2">
              <a:lumMod val="75000"/>
            </a:schemeClr>
          </a:solidFill>
          <a:ln w="12700" cap="flat" cmpd="sng" algn="ctr">
            <a:solidFill>
              <a:srgbClr val="FB00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5" name="Oval 204"/>
          <p:cNvSpPr/>
          <p:nvPr/>
        </p:nvSpPr>
        <p:spPr bwMode="auto">
          <a:xfrm>
            <a:off x="1038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06" name="Straight Arrow Connector 205"/>
          <p:cNvCxnSpPr>
            <a:stCxn id="130" idx="4"/>
            <a:endCxn id="203" idx="0"/>
          </p:cNvCxnSpPr>
          <p:nvPr/>
        </p:nvCxnSpPr>
        <p:spPr bwMode="auto">
          <a:xfrm flipH="1">
            <a:off x="9633669" y="3840980"/>
            <a:ext cx="448755"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7" name="Straight Arrow Connector 206"/>
          <p:cNvCxnSpPr>
            <a:stCxn id="130" idx="4"/>
            <a:endCxn id="202" idx="0"/>
          </p:cNvCxnSpPr>
          <p:nvPr/>
        </p:nvCxnSpPr>
        <p:spPr bwMode="auto">
          <a:xfrm flipH="1">
            <a:off x="9933474" y="3840980"/>
            <a:ext cx="1489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 name="Straight Arrow Connector 207"/>
          <p:cNvCxnSpPr>
            <a:stCxn id="130" idx="4"/>
            <a:endCxn id="204" idx="0"/>
          </p:cNvCxnSpPr>
          <p:nvPr/>
        </p:nvCxnSpPr>
        <p:spPr bwMode="auto">
          <a:xfrm>
            <a:off x="10082423" y="3840980"/>
            <a:ext cx="149851"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9" name="Straight Arrow Connector 208"/>
          <p:cNvCxnSpPr>
            <a:stCxn id="130" idx="4"/>
            <a:endCxn id="205" idx="0"/>
          </p:cNvCxnSpPr>
          <p:nvPr/>
        </p:nvCxnSpPr>
        <p:spPr bwMode="auto">
          <a:xfrm>
            <a:off x="10082423" y="3840980"/>
            <a:ext cx="4210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8" name="Oval 217"/>
          <p:cNvSpPr/>
          <p:nvPr/>
        </p:nvSpPr>
        <p:spPr bwMode="auto">
          <a:xfrm>
            <a:off x="513767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19" name="Oval 218"/>
          <p:cNvSpPr/>
          <p:nvPr/>
        </p:nvSpPr>
        <p:spPr bwMode="auto">
          <a:xfrm>
            <a:off x="5281671" y="4938500"/>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0" name="Oval 219"/>
          <p:cNvSpPr/>
          <p:nvPr/>
        </p:nvSpPr>
        <p:spPr bwMode="auto">
          <a:xfrm>
            <a:off x="5436073" y="4938500"/>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1" name="Oval 220"/>
          <p:cNvSpPr/>
          <p:nvPr/>
        </p:nvSpPr>
        <p:spPr bwMode="auto">
          <a:xfrm>
            <a:off x="5580073"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1" name="Oval 230"/>
          <p:cNvSpPr/>
          <p:nvPr/>
        </p:nvSpPr>
        <p:spPr bwMode="auto">
          <a:xfrm>
            <a:off x="6363911"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2" name="Oval 231"/>
          <p:cNvSpPr/>
          <p:nvPr/>
        </p:nvSpPr>
        <p:spPr bwMode="auto">
          <a:xfrm>
            <a:off x="6514395" y="4946476"/>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3" name="Oval 232"/>
          <p:cNvSpPr/>
          <p:nvPr/>
        </p:nvSpPr>
        <p:spPr bwMode="auto">
          <a:xfrm>
            <a:off x="6662215" y="4946476"/>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4" name="Oval 233"/>
          <p:cNvSpPr/>
          <p:nvPr/>
        </p:nvSpPr>
        <p:spPr bwMode="auto">
          <a:xfrm>
            <a:off x="6808284"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1" name="Oval 340"/>
          <p:cNvSpPr/>
          <p:nvPr/>
        </p:nvSpPr>
        <p:spPr bwMode="auto">
          <a:xfrm>
            <a:off x="8343419" y="494988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2" name="Oval 341"/>
          <p:cNvSpPr/>
          <p:nvPr/>
        </p:nvSpPr>
        <p:spPr bwMode="auto">
          <a:xfrm>
            <a:off x="8487419" y="495427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3" name="Oval 342"/>
          <p:cNvSpPr/>
          <p:nvPr/>
        </p:nvSpPr>
        <p:spPr bwMode="auto">
          <a:xfrm>
            <a:off x="8631419" y="4948155"/>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4" name="Oval 343"/>
          <p:cNvSpPr/>
          <p:nvPr/>
        </p:nvSpPr>
        <p:spPr bwMode="auto">
          <a:xfrm>
            <a:off x="8775419" y="494988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9" name="Oval 348"/>
          <p:cNvSpPr/>
          <p:nvPr/>
        </p:nvSpPr>
        <p:spPr bwMode="auto">
          <a:xfrm>
            <a:off x="9834667" y="492825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0" name="Oval 349"/>
          <p:cNvSpPr/>
          <p:nvPr/>
        </p:nvSpPr>
        <p:spPr bwMode="auto">
          <a:xfrm>
            <a:off x="9978667" y="493263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1" name="Oval 350"/>
          <p:cNvSpPr/>
          <p:nvPr/>
        </p:nvSpPr>
        <p:spPr bwMode="auto">
          <a:xfrm>
            <a:off x="10122667" y="492651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2" name="Oval 351"/>
          <p:cNvSpPr/>
          <p:nvPr/>
        </p:nvSpPr>
        <p:spPr bwMode="auto">
          <a:xfrm>
            <a:off x="10266667" y="492825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0" name="Rectangle 409"/>
          <p:cNvSpPr/>
          <p:nvPr/>
        </p:nvSpPr>
        <p:spPr bwMode="auto">
          <a:xfrm>
            <a:off x="1657323"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1" name="Rectangle 410"/>
          <p:cNvSpPr/>
          <p:nvPr/>
        </p:nvSpPr>
        <p:spPr bwMode="auto">
          <a:xfrm>
            <a:off x="2498351"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2" name="Rectangle 411"/>
          <p:cNvSpPr/>
          <p:nvPr/>
        </p:nvSpPr>
        <p:spPr bwMode="auto">
          <a:xfrm>
            <a:off x="2558115" y="493610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3" name="Rectangle 412"/>
          <p:cNvSpPr/>
          <p:nvPr/>
        </p:nvSpPr>
        <p:spPr bwMode="auto">
          <a:xfrm>
            <a:off x="2558115"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4" name="Rectangle 413"/>
          <p:cNvSpPr/>
          <p:nvPr/>
        </p:nvSpPr>
        <p:spPr bwMode="auto">
          <a:xfrm>
            <a:off x="2904674"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5" name="Rectangle 414"/>
          <p:cNvSpPr/>
          <p:nvPr/>
        </p:nvSpPr>
        <p:spPr bwMode="auto">
          <a:xfrm>
            <a:off x="2498351" y="409413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6" name="Rectangle 415"/>
          <p:cNvSpPr/>
          <p:nvPr/>
        </p:nvSpPr>
        <p:spPr bwMode="auto">
          <a:xfrm>
            <a:off x="2558115"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7" name="Rectangle 416"/>
          <p:cNvSpPr/>
          <p:nvPr/>
        </p:nvSpPr>
        <p:spPr bwMode="auto">
          <a:xfrm>
            <a:off x="2904674"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8" name="Rectangle 417"/>
          <p:cNvSpPr/>
          <p:nvPr/>
        </p:nvSpPr>
        <p:spPr bwMode="auto">
          <a:xfrm>
            <a:off x="3397603"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9" name="Rectangle 418"/>
          <p:cNvSpPr/>
          <p:nvPr/>
        </p:nvSpPr>
        <p:spPr bwMode="auto">
          <a:xfrm>
            <a:off x="3457367"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0" name="Rectangle 419"/>
          <p:cNvSpPr/>
          <p:nvPr/>
        </p:nvSpPr>
        <p:spPr bwMode="auto">
          <a:xfrm>
            <a:off x="3809834" y="493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1" name="Rectangle 420"/>
          <p:cNvSpPr/>
          <p:nvPr/>
        </p:nvSpPr>
        <p:spPr bwMode="auto">
          <a:xfrm>
            <a:off x="3803926"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5" name="Rounded Rectangle 4"/>
          <p:cNvSpPr/>
          <p:nvPr/>
        </p:nvSpPr>
        <p:spPr bwMode="auto">
          <a:xfrm>
            <a:off x="5116071" y="4801754"/>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7" name="Straight Arrow Connector 6"/>
          <p:cNvCxnSpPr>
            <a:stCxn id="163" idx="4"/>
            <a:endCxn id="5" idx="0"/>
          </p:cNvCxnSpPr>
          <p:nvPr/>
        </p:nvCxnSpPr>
        <p:spPr bwMode="auto">
          <a:xfrm flipH="1">
            <a:off x="5443538" y="4596949"/>
            <a:ext cx="83039" cy="20480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1" name="Straight Arrow Connector 150"/>
          <p:cNvCxnSpPr>
            <a:stCxn id="183" idx="4"/>
            <a:endCxn id="5" idx="0"/>
          </p:cNvCxnSpPr>
          <p:nvPr/>
        </p:nvCxnSpPr>
        <p:spPr bwMode="auto">
          <a:xfrm flipH="1">
            <a:off x="5443538" y="4596557"/>
            <a:ext cx="1083207" cy="20519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4" name="Straight Arrow Connector 153"/>
          <p:cNvCxnSpPr>
            <a:stCxn id="194" idx="4"/>
            <a:endCxn id="5" idx="0"/>
          </p:cNvCxnSpPr>
          <p:nvPr/>
        </p:nvCxnSpPr>
        <p:spPr bwMode="auto">
          <a:xfrm flipH="1">
            <a:off x="5443537" y="4583304"/>
            <a:ext cx="3110211" cy="21844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50" name="Rounded Rectangle 149"/>
          <p:cNvSpPr/>
          <p:nvPr/>
        </p:nvSpPr>
        <p:spPr bwMode="auto">
          <a:xfrm>
            <a:off x="6343711" y="4801753"/>
            <a:ext cx="654931" cy="384599"/>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62" name="Straight Arrow Connector 161"/>
          <p:cNvCxnSpPr>
            <a:stCxn id="184" idx="4"/>
            <a:endCxn id="5" idx="0"/>
          </p:cNvCxnSpPr>
          <p:nvPr/>
        </p:nvCxnSpPr>
        <p:spPr bwMode="auto">
          <a:xfrm flipH="1">
            <a:off x="5443537" y="4596165"/>
            <a:ext cx="1681811" cy="205587"/>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66" name="Straight Arrow Connector 165"/>
          <p:cNvCxnSpPr>
            <a:stCxn id="173" idx="4"/>
            <a:endCxn id="150" idx="0"/>
          </p:cNvCxnSpPr>
          <p:nvPr/>
        </p:nvCxnSpPr>
        <p:spPr bwMode="auto">
          <a:xfrm>
            <a:off x="6096577" y="4596952"/>
            <a:ext cx="574601" cy="204801"/>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cxnSp>
        <p:nvCxnSpPr>
          <p:cNvPr id="169" name="Straight Arrow Connector 168"/>
          <p:cNvCxnSpPr>
            <a:stCxn id="197" idx="4"/>
            <a:endCxn id="150" idx="0"/>
          </p:cNvCxnSpPr>
          <p:nvPr/>
        </p:nvCxnSpPr>
        <p:spPr bwMode="auto">
          <a:xfrm flipH="1">
            <a:off x="6671177" y="4583306"/>
            <a:ext cx="2452571" cy="218447"/>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sp>
        <p:nvSpPr>
          <p:cNvPr id="133" name="Rounded Rectangle 132"/>
          <p:cNvSpPr/>
          <p:nvPr/>
        </p:nvSpPr>
        <p:spPr bwMode="auto">
          <a:xfrm>
            <a:off x="8316417" y="4821793"/>
            <a:ext cx="654931" cy="384599"/>
          </a:xfrm>
          <a:prstGeom prst="roundRect">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5" name="Straight Arrow Connector 134"/>
          <p:cNvCxnSpPr>
            <a:stCxn id="203" idx="4"/>
            <a:endCxn id="133" idx="0"/>
          </p:cNvCxnSpPr>
          <p:nvPr/>
        </p:nvCxnSpPr>
        <p:spPr bwMode="auto">
          <a:xfrm flipH="1">
            <a:off x="8643883" y="4596168"/>
            <a:ext cx="989787" cy="225625"/>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sp>
        <p:nvSpPr>
          <p:cNvPr id="114" name="Rounded Rectangle 113"/>
          <p:cNvSpPr/>
          <p:nvPr/>
        </p:nvSpPr>
        <p:spPr bwMode="auto">
          <a:xfrm>
            <a:off x="9786801" y="4826998"/>
            <a:ext cx="654931" cy="384599"/>
          </a:xfrm>
          <a:prstGeom prst="roundRect">
            <a:avLst/>
          </a:prstGeom>
          <a:noFill/>
          <a:ln w="28575" cap="flat" cmpd="sng" algn="ctr">
            <a:solidFill>
              <a:srgbClr val="FB00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17" name="Straight Arrow Connector 116"/>
          <p:cNvCxnSpPr>
            <a:stCxn id="204" idx="4"/>
            <a:endCxn id="114" idx="0"/>
          </p:cNvCxnSpPr>
          <p:nvPr/>
        </p:nvCxnSpPr>
        <p:spPr bwMode="auto">
          <a:xfrm flipH="1">
            <a:off x="10114267" y="4595775"/>
            <a:ext cx="118007" cy="231223"/>
          </a:xfrm>
          <a:prstGeom prst="straightConnector1">
            <a:avLst/>
          </a:prstGeom>
          <a:solidFill>
            <a:schemeClr val="accent1"/>
          </a:solidFill>
          <a:ln w="19050" cap="flat" cmpd="sng" algn="ctr">
            <a:solidFill>
              <a:srgbClr val="FB00BB"/>
            </a:solidFill>
            <a:prstDash val="solid"/>
            <a:round/>
            <a:headEnd type="none" w="med" len="med"/>
            <a:tailEnd type="arrow"/>
          </a:ln>
          <a:effectLst/>
        </p:spPr>
      </p:cxnSp>
      <p:sp>
        <p:nvSpPr>
          <p:cNvPr id="6" name="Rounded Rectangle 5"/>
          <p:cNvSpPr/>
          <p:nvPr/>
        </p:nvSpPr>
        <p:spPr bwMode="auto">
          <a:xfrm>
            <a:off x="1657327" y="2384945"/>
            <a:ext cx="1634979" cy="1630332"/>
          </a:xfrm>
          <a:prstGeom prst="roundRect">
            <a:avLst>
              <a:gd name="adj" fmla="val 1038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11" name="Rounded Rectangle 110"/>
          <p:cNvSpPr/>
          <p:nvPr/>
        </p:nvSpPr>
        <p:spPr bwMode="auto">
          <a:xfrm>
            <a:off x="1660519" y="4047285"/>
            <a:ext cx="1634979" cy="1630332"/>
          </a:xfrm>
          <a:prstGeom prst="roundRect">
            <a:avLst>
              <a:gd name="adj" fmla="val 1038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12" name="Rounded Rectangle 111"/>
          <p:cNvSpPr/>
          <p:nvPr/>
        </p:nvSpPr>
        <p:spPr bwMode="auto">
          <a:xfrm>
            <a:off x="8014539" y="4143841"/>
            <a:ext cx="1310901" cy="516193"/>
          </a:xfrm>
          <a:prstGeom prst="roundRect">
            <a:avLst>
              <a:gd name="adj" fmla="val 1038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8" name="Rounded Rectangle 107"/>
          <p:cNvSpPr/>
          <p:nvPr/>
        </p:nvSpPr>
        <p:spPr bwMode="auto">
          <a:xfrm>
            <a:off x="4996623" y="4143841"/>
            <a:ext cx="1310901" cy="516193"/>
          </a:xfrm>
          <a:prstGeom prst="roundRect">
            <a:avLst>
              <a:gd name="adj" fmla="val 1038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8" name="Straight Arrow Connector 7"/>
          <p:cNvCxnSpPr>
            <a:stCxn id="127" idx="4"/>
            <a:endCxn id="108" idx="0"/>
          </p:cNvCxnSpPr>
          <p:nvPr/>
        </p:nvCxnSpPr>
        <p:spPr bwMode="auto">
          <a:xfrm>
            <a:off x="5645375" y="3840980"/>
            <a:ext cx="6699" cy="302861"/>
          </a:xfrm>
          <a:prstGeom prst="straightConnector1">
            <a:avLst/>
          </a:prstGeom>
          <a:solidFill>
            <a:schemeClr val="accent1"/>
          </a:solidFill>
          <a:ln w="28575" cap="flat" cmpd="sng" algn="ctr">
            <a:solidFill>
              <a:schemeClr val="accent1">
                <a:lumMod val="50000"/>
              </a:schemeClr>
            </a:solidFill>
            <a:prstDash val="solid"/>
            <a:round/>
            <a:headEnd type="none" w="med" len="med"/>
            <a:tailEnd type="arrow"/>
          </a:ln>
          <a:effectLst/>
        </p:spPr>
      </p:cxnSp>
      <p:cxnSp>
        <p:nvCxnSpPr>
          <p:cNvPr id="110" name="Straight Arrow Connector 109"/>
          <p:cNvCxnSpPr>
            <a:stCxn id="129" idx="4"/>
            <a:endCxn id="108" idx="0"/>
          </p:cNvCxnSpPr>
          <p:nvPr/>
        </p:nvCxnSpPr>
        <p:spPr bwMode="auto">
          <a:xfrm flipH="1">
            <a:off x="5652074" y="3814389"/>
            <a:ext cx="3017916" cy="329452"/>
          </a:xfrm>
          <a:prstGeom prst="straightConnector1">
            <a:avLst/>
          </a:prstGeom>
          <a:solidFill>
            <a:schemeClr val="accent1"/>
          </a:solidFill>
          <a:ln w="28575" cap="flat" cmpd="sng" algn="ctr">
            <a:solidFill>
              <a:schemeClr val="accent1">
                <a:lumMod val="50000"/>
              </a:schemeClr>
            </a:solidFill>
            <a:prstDash val="solid"/>
            <a:round/>
            <a:headEnd type="none" w="med" len="med"/>
            <a:tailEnd type="arrow"/>
          </a:ln>
          <a:effectLst/>
        </p:spPr>
      </p:cxnSp>
      <p:sp>
        <p:nvSpPr>
          <p:cNvPr id="3" name="Titel 2"/>
          <p:cNvSpPr>
            <a:spLocks noGrp="1"/>
          </p:cNvSpPr>
          <p:nvPr>
            <p:ph type="title"/>
          </p:nvPr>
        </p:nvSpPr>
        <p:spPr/>
        <p:txBody>
          <a:bodyPr/>
          <a:lstStyle/>
          <a:p>
            <a:endParaRPr lang="en-US"/>
          </a:p>
        </p:txBody>
      </p:sp>
      <p:sp>
        <p:nvSpPr>
          <p:cNvPr id="115" name="Title 1"/>
          <p:cNvSpPr txBox="1">
            <a:spLocks/>
          </p:cNvSpPr>
          <p:nvPr/>
        </p:nvSpPr>
        <p:spPr>
          <a:xfrm>
            <a:off x="838200" y="365125"/>
            <a:ext cx="11353800" cy="92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l-NL" smtClean="0"/>
              <a:t>Sparse Voxel Directional Acyclic Graphs (DAG)</a:t>
            </a:r>
            <a:endParaRPr lang="nl-NL" dirty="0"/>
          </a:p>
        </p:txBody>
      </p:sp>
      <p:sp>
        <p:nvSpPr>
          <p:cNvPr id="116" name="Rectangle 143"/>
          <p:cNvSpPr/>
          <p:nvPr/>
        </p:nvSpPr>
        <p:spPr>
          <a:xfrm>
            <a:off x="4879821" y="5125"/>
            <a:ext cx="7344139" cy="461665"/>
          </a:xfrm>
          <a:prstGeom prst="rect">
            <a:avLst/>
          </a:prstGeom>
        </p:spPr>
        <p:txBody>
          <a:bodyPr wrap="square">
            <a:spAutoFit/>
          </a:bodyPr>
          <a:lstStyle/>
          <a:p>
            <a:pPr algn="r"/>
            <a:r>
              <a:rPr lang="en-US" sz="2400" dirty="0">
                <a:solidFill>
                  <a:schemeClr val="bg1">
                    <a:lumMod val="50000"/>
                  </a:schemeClr>
                </a:solidFill>
              </a:rPr>
              <a:t>[</a:t>
            </a:r>
            <a:r>
              <a:rPr lang="en-US" sz="2400" dirty="0" err="1">
                <a:solidFill>
                  <a:schemeClr val="bg1">
                    <a:lumMod val="50000"/>
                  </a:schemeClr>
                </a:solidFill>
              </a:rPr>
              <a:t>Kaempe</a:t>
            </a:r>
            <a:r>
              <a:rPr lang="en-US" sz="2400" dirty="0">
                <a:solidFill>
                  <a:schemeClr val="bg1">
                    <a:lumMod val="50000"/>
                  </a:schemeClr>
                </a:solidFill>
              </a:rPr>
              <a:t> et al. – SIGGRAPH 2013]</a:t>
            </a:r>
          </a:p>
        </p:txBody>
      </p:sp>
    </p:spTree>
    <p:custDataLst>
      <p:tags r:id="rId1"/>
    </p:custDataLst>
    <p:extLst>
      <p:ext uri="{BB962C8B-B14F-4D97-AF65-F5344CB8AC3E}">
        <p14:creationId xmlns:p14="http://schemas.microsoft.com/office/powerpoint/2010/main" val="2314738404"/>
      </p:ext>
    </p:extLst>
  </p:cSld>
  <p:clrMapOvr>
    <a:masterClrMapping/>
  </p:clrMapOvr>
  <mc:AlternateContent xmlns:mc="http://schemas.openxmlformats.org/markup-compatibility/2006" xmlns:p14="http://schemas.microsoft.com/office/powerpoint/2010/main">
    <mc:Choice Requires="p14">
      <p:transition spd="med" p14:dur="700" advTm="3966">
        <p:fade/>
      </p:transition>
    </mc:Choice>
    <mc:Fallback xmlns="">
      <p:transition spd="med" advTm="396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500"/>
                                        <p:tgtEl>
                                          <p:spTgt spid="108"/>
                                        </p:tgtEl>
                                      </p:cBhvr>
                                    </p:animEffect>
                                  </p:childTnLst>
                                </p:cTn>
                              </p:par>
                            </p:childTnLst>
                          </p:cTn>
                        </p:par>
                        <p:par>
                          <p:cTn id="11" fill="hold">
                            <p:stCondLst>
                              <p:cond delay="500"/>
                            </p:stCondLst>
                            <p:childTnLst>
                              <p:par>
                                <p:cTn id="12" presetID="10" presetClass="entr" presetSubtype="0" fill="hold" grpId="0" nodeType="afterEffect">
                                  <p:stCondLst>
                                    <p:cond delay="25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0" presetClass="path" presetSubtype="0" accel="50000" decel="50000" fill="hold" grpId="1" nodeType="clickEffect">
                                  <p:stCondLst>
                                    <p:cond delay="0"/>
                                  </p:stCondLst>
                                  <p:childTnLst>
                                    <p:animMotion origin="layout" path="M 0 0 L -0.33056 0.00116 " pathEditMode="relative" ptsTypes="AA">
                                      <p:cBhvr>
                                        <p:cTn id="21" dur="750" fill="hold"/>
                                        <p:tgtEl>
                                          <p:spTgt spid="112"/>
                                        </p:tgtEl>
                                        <p:attrNameLst>
                                          <p:attrName>ppt_x</p:attrName>
                                          <p:attrName>ppt_y</p:attrName>
                                        </p:attrNameLst>
                                      </p:cBhvr>
                                    </p:animMotion>
                                  </p:childTnLst>
                                </p:cTn>
                              </p:par>
                              <p:par>
                                <p:cTn id="22" presetID="0" presetClass="path" presetSubtype="0" accel="50000" decel="50000" fill="hold" grpId="0" nodeType="withEffect">
                                  <p:stCondLst>
                                    <p:cond delay="0"/>
                                  </p:stCondLst>
                                  <p:childTnLst>
                                    <p:animMotion origin="layout" path="M 0 0 L -0.33056 0.00116 " pathEditMode="relative" ptsTypes="AA">
                                      <p:cBhvr>
                                        <p:cTn id="23" dur="750" fill="hold"/>
                                        <p:tgtEl>
                                          <p:spTgt spid="194"/>
                                        </p:tgtEl>
                                        <p:attrNameLst>
                                          <p:attrName>ppt_x</p:attrName>
                                          <p:attrName>ppt_y</p:attrName>
                                        </p:attrNameLst>
                                      </p:cBhvr>
                                    </p:animMotion>
                                  </p:childTnLst>
                                </p:cTn>
                              </p:par>
                              <p:par>
                                <p:cTn id="24" presetID="0" presetClass="path" presetSubtype="0" accel="50000" decel="50000" fill="hold" grpId="0" nodeType="withEffect">
                                  <p:stCondLst>
                                    <p:cond delay="0"/>
                                  </p:stCondLst>
                                  <p:childTnLst>
                                    <p:animMotion origin="layout" path="M 0 0 L -0.33056 0.00116 " pathEditMode="relative" ptsTypes="AA">
                                      <p:cBhvr>
                                        <p:cTn id="25" dur="750" fill="hold"/>
                                        <p:tgtEl>
                                          <p:spTgt spid="195"/>
                                        </p:tgtEl>
                                        <p:attrNameLst>
                                          <p:attrName>ppt_x</p:attrName>
                                          <p:attrName>ppt_y</p:attrName>
                                        </p:attrNameLst>
                                      </p:cBhvr>
                                    </p:animMotion>
                                  </p:childTnLst>
                                </p:cTn>
                              </p:par>
                              <p:par>
                                <p:cTn id="26" presetID="0" presetClass="path" presetSubtype="0" accel="50000" decel="50000" fill="hold" grpId="0" nodeType="withEffect">
                                  <p:stCondLst>
                                    <p:cond delay="0"/>
                                  </p:stCondLst>
                                  <p:childTnLst>
                                    <p:animMotion origin="layout" path="M 0 0 L -0.33056 0.00116 " pathEditMode="relative" ptsTypes="AA">
                                      <p:cBhvr>
                                        <p:cTn id="27" dur="750" fill="hold"/>
                                        <p:tgtEl>
                                          <p:spTgt spid="196"/>
                                        </p:tgtEl>
                                        <p:attrNameLst>
                                          <p:attrName>ppt_x</p:attrName>
                                          <p:attrName>ppt_y</p:attrName>
                                        </p:attrNameLst>
                                      </p:cBhvr>
                                    </p:animMotion>
                                  </p:childTnLst>
                                </p:cTn>
                              </p:par>
                              <p:par>
                                <p:cTn id="28" presetID="0" presetClass="path" presetSubtype="0" accel="50000" decel="50000" fill="hold" grpId="0" nodeType="withEffect">
                                  <p:stCondLst>
                                    <p:cond delay="0"/>
                                  </p:stCondLst>
                                  <p:childTnLst>
                                    <p:animMotion origin="layout" path="M 0 0 L -0.33056 0.00116 " pathEditMode="relative" ptsTypes="AA">
                                      <p:cBhvr>
                                        <p:cTn id="29" dur="750" fill="hold"/>
                                        <p:tgtEl>
                                          <p:spTgt spid="197"/>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0 0 L -0.33056 0.00116 " pathEditMode="relative" ptsTypes="AA">
                                      <p:cBhvr>
                                        <p:cTn id="31" dur="750" fill="hold"/>
                                        <p:tgtEl>
                                          <p:spTgt spid="198"/>
                                        </p:tgtEl>
                                        <p:attrNameLst>
                                          <p:attrName>ppt_x</p:attrName>
                                          <p:attrName>ppt_y</p:attrName>
                                        </p:attrNameLst>
                                      </p:cBhvr>
                                    </p:animMotion>
                                  </p:childTnLst>
                                </p:cTn>
                              </p:par>
                              <p:par>
                                <p:cTn id="32" presetID="0" presetClass="path" presetSubtype="0" accel="50000" decel="50000" fill="hold" nodeType="withEffect">
                                  <p:stCondLst>
                                    <p:cond delay="0"/>
                                  </p:stCondLst>
                                  <p:childTnLst>
                                    <p:animMotion origin="layout" path="M 0 0 L -0.33056 0.00116 " pathEditMode="relative" ptsTypes="AA">
                                      <p:cBhvr>
                                        <p:cTn id="33" dur="750" fill="hold"/>
                                        <p:tgtEl>
                                          <p:spTgt spid="199"/>
                                        </p:tgtEl>
                                        <p:attrNameLst>
                                          <p:attrName>ppt_x</p:attrName>
                                          <p:attrName>ppt_y</p:attrName>
                                        </p:attrNameLst>
                                      </p:cBhvr>
                                    </p:animMotion>
                                  </p:childTnLst>
                                </p:cTn>
                              </p:par>
                              <p:par>
                                <p:cTn id="34" presetID="0" presetClass="path" presetSubtype="0" accel="50000" decel="50000" fill="hold" nodeType="withEffect">
                                  <p:stCondLst>
                                    <p:cond delay="0"/>
                                  </p:stCondLst>
                                  <p:childTnLst>
                                    <p:animMotion origin="layout" path="M 0 0 L -0.33056 0.00116 " pathEditMode="relative" ptsTypes="AA">
                                      <p:cBhvr>
                                        <p:cTn id="35" dur="750" fill="hold"/>
                                        <p:tgtEl>
                                          <p:spTgt spid="200"/>
                                        </p:tgtEl>
                                        <p:attrNameLst>
                                          <p:attrName>ppt_x</p:attrName>
                                          <p:attrName>ppt_y</p:attrName>
                                        </p:attrNameLst>
                                      </p:cBhvr>
                                    </p:animMotion>
                                  </p:childTnLst>
                                </p:cTn>
                              </p:par>
                              <p:par>
                                <p:cTn id="36" presetID="0" presetClass="path" presetSubtype="0" accel="50000" decel="50000" fill="hold" nodeType="withEffect">
                                  <p:stCondLst>
                                    <p:cond delay="0"/>
                                  </p:stCondLst>
                                  <p:childTnLst>
                                    <p:animMotion origin="layout" path="M 0 0 L -0.33056 0.00116 " pathEditMode="relative" ptsTypes="AA">
                                      <p:cBhvr>
                                        <p:cTn id="37" dur="750" fill="hold"/>
                                        <p:tgtEl>
                                          <p:spTgt spid="201"/>
                                        </p:tgtEl>
                                        <p:attrNameLst>
                                          <p:attrName>ppt_x</p:attrName>
                                          <p:attrName>ppt_y</p:attrName>
                                        </p:attrNameLst>
                                      </p:cBhvr>
                                    </p:animMotion>
                                  </p:childTnLst>
                                </p:cTn>
                              </p:par>
                              <p:par>
                                <p:cTn id="38" presetID="10" presetClass="exit" presetSubtype="0" fill="hold" grpId="2" nodeType="withEffect">
                                  <p:stCondLst>
                                    <p:cond delay="0"/>
                                  </p:stCondLst>
                                  <p:childTnLst>
                                    <p:animEffect transition="out" filter="fade">
                                      <p:cBhvr>
                                        <p:cTn id="39" dur="750"/>
                                        <p:tgtEl>
                                          <p:spTgt spid="112"/>
                                        </p:tgtEl>
                                      </p:cBhvr>
                                    </p:animEffect>
                                    <p:set>
                                      <p:cBhvr>
                                        <p:cTn id="40" dur="1" fill="hold">
                                          <p:stCondLst>
                                            <p:cond delay="749"/>
                                          </p:stCondLst>
                                        </p:cTn>
                                        <p:tgtEl>
                                          <p:spTgt spid="112"/>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750"/>
                                        <p:tgtEl>
                                          <p:spTgt spid="194"/>
                                        </p:tgtEl>
                                      </p:cBhvr>
                                    </p:animEffect>
                                    <p:set>
                                      <p:cBhvr>
                                        <p:cTn id="43" dur="1" fill="hold">
                                          <p:stCondLst>
                                            <p:cond delay="749"/>
                                          </p:stCondLst>
                                        </p:cTn>
                                        <p:tgtEl>
                                          <p:spTgt spid="194"/>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750"/>
                                        <p:tgtEl>
                                          <p:spTgt spid="195"/>
                                        </p:tgtEl>
                                      </p:cBhvr>
                                    </p:animEffect>
                                    <p:set>
                                      <p:cBhvr>
                                        <p:cTn id="46" dur="1" fill="hold">
                                          <p:stCondLst>
                                            <p:cond delay="749"/>
                                          </p:stCondLst>
                                        </p:cTn>
                                        <p:tgtEl>
                                          <p:spTgt spid="195"/>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750"/>
                                        <p:tgtEl>
                                          <p:spTgt spid="196"/>
                                        </p:tgtEl>
                                      </p:cBhvr>
                                    </p:animEffect>
                                    <p:set>
                                      <p:cBhvr>
                                        <p:cTn id="49" dur="1" fill="hold">
                                          <p:stCondLst>
                                            <p:cond delay="749"/>
                                          </p:stCondLst>
                                        </p:cTn>
                                        <p:tgtEl>
                                          <p:spTgt spid="196"/>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750"/>
                                        <p:tgtEl>
                                          <p:spTgt spid="197"/>
                                        </p:tgtEl>
                                      </p:cBhvr>
                                    </p:animEffect>
                                    <p:set>
                                      <p:cBhvr>
                                        <p:cTn id="52" dur="1" fill="hold">
                                          <p:stCondLst>
                                            <p:cond delay="749"/>
                                          </p:stCondLst>
                                        </p:cTn>
                                        <p:tgtEl>
                                          <p:spTgt spid="197"/>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750"/>
                                        <p:tgtEl>
                                          <p:spTgt spid="198"/>
                                        </p:tgtEl>
                                      </p:cBhvr>
                                    </p:animEffect>
                                    <p:set>
                                      <p:cBhvr>
                                        <p:cTn id="55" dur="1" fill="hold">
                                          <p:stCondLst>
                                            <p:cond delay="749"/>
                                          </p:stCondLst>
                                        </p:cTn>
                                        <p:tgtEl>
                                          <p:spTgt spid="198"/>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750"/>
                                        <p:tgtEl>
                                          <p:spTgt spid="199"/>
                                        </p:tgtEl>
                                      </p:cBhvr>
                                    </p:animEffect>
                                    <p:set>
                                      <p:cBhvr>
                                        <p:cTn id="58" dur="1" fill="hold">
                                          <p:stCondLst>
                                            <p:cond delay="749"/>
                                          </p:stCondLst>
                                        </p:cTn>
                                        <p:tgtEl>
                                          <p:spTgt spid="199"/>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750"/>
                                        <p:tgtEl>
                                          <p:spTgt spid="200"/>
                                        </p:tgtEl>
                                      </p:cBhvr>
                                    </p:animEffect>
                                    <p:set>
                                      <p:cBhvr>
                                        <p:cTn id="61" dur="1" fill="hold">
                                          <p:stCondLst>
                                            <p:cond delay="749"/>
                                          </p:stCondLst>
                                        </p:cTn>
                                        <p:tgtEl>
                                          <p:spTgt spid="200"/>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750"/>
                                        <p:tgtEl>
                                          <p:spTgt spid="201"/>
                                        </p:tgtEl>
                                      </p:cBhvr>
                                    </p:animEffect>
                                    <p:set>
                                      <p:cBhvr>
                                        <p:cTn id="64" dur="1" fill="hold">
                                          <p:stCondLst>
                                            <p:cond delay="749"/>
                                          </p:stCondLst>
                                        </p:cTn>
                                        <p:tgtEl>
                                          <p:spTgt spid="201"/>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69"/>
                                        </p:tgtEl>
                                      </p:cBhvr>
                                    </p:animEffect>
                                    <p:set>
                                      <p:cBhvr>
                                        <p:cTn id="67" dur="1" fill="hold">
                                          <p:stCondLst>
                                            <p:cond delay="499"/>
                                          </p:stCondLst>
                                        </p:cTn>
                                        <p:tgtEl>
                                          <p:spTgt spid="169"/>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154"/>
                                        </p:tgtEl>
                                      </p:cBhvr>
                                    </p:animEffect>
                                    <p:set>
                                      <p:cBhvr>
                                        <p:cTn id="70" dur="1" fill="hold">
                                          <p:stCondLst>
                                            <p:cond delay="499"/>
                                          </p:stCondLst>
                                        </p:cTn>
                                        <p:tgtEl>
                                          <p:spTgt spid="154"/>
                                        </p:tgtEl>
                                        <p:attrNameLst>
                                          <p:attrName>style.visibility</p:attrName>
                                        </p:attrNameLst>
                                      </p:cBhvr>
                                      <p:to>
                                        <p:strVal val="hidden"/>
                                      </p:to>
                                    </p:set>
                                  </p:childTnLst>
                                </p:cTn>
                              </p:par>
                            </p:childTnLst>
                          </p:cTn>
                        </p:par>
                        <p:par>
                          <p:cTn id="71" fill="hold">
                            <p:stCondLst>
                              <p:cond delay="750"/>
                            </p:stCondLst>
                            <p:childTnLst>
                              <p:par>
                                <p:cTn id="72" presetID="10" presetClass="exit" presetSubtype="0" fill="hold" nodeType="afterEffect">
                                  <p:stCondLst>
                                    <p:cond delay="0"/>
                                  </p:stCondLst>
                                  <p:childTnLst>
                                    <p:animEffect transition="out" filter="fade">
                                      <p:cBhvr>
                                        <p:cTn id="73" dur="500"/>
                                        <p:tgtEl>
                                          <p:spTgt spid="181"/>
                                        </p:tgtEl>
                                      </p:cBhvr>
                                    </p:animEffect>
                                    <p:set>
                                      <p:cBhvr>
                                        <p:cTn id="74" dur="1" fill="hold">
                                          <p:stCondLst>
                                            <p:cond delay="499"/>
                                          </p:stCondLst>
                                        </p:cTn>
                                        <p:tgtEl>
                                          <p:spTgt spid="181"/>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179"/>
                                        </p:tgtEl>
                                      </p:cBhvr>
                                    </p:animEffect>
                                    <p:set>
                                      <p:cBhvr>
                                        <p:cTn id="77" dur="1" fill="hold">
                                          <p:stCondLst>
                                            <p:cond delay="499"/>
                                          </p:stCondLst>
                                        </p:cTn>
                                        <p:tgtEl>
                                          <p:spTgt spid="17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177"/>
                                        </p:tgtEl>
                                      </p:cBhvr>
                                    </p:animEffect>
                                    <p:set>
                                      <p:cBhvr>
                                        <p:cTn id="80" dur="1" fill="hold">
                                          <p:stCondLst>
                                            <p:cond delay="499"/>
                                          </p:stCondLst>
                                        </p:cTn>
                                        <p:tgtEl>
                                          <p:spTgt spid="177"/>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175"/>
                                        </p:tgtEl>
                                      </p:cBhvr>
                                    </p:animEffect>
                                    <p:set>
                                      <p:cBhvr>
                                        <p:cTn id="83" dur="1" fill="hold">
                                          <p:stCondLst>
                                            <p:cond delay="499"/>
                                          </p:stCondLst>
                                        </p:cTn>
                                        <p:tgtEl>
                                          <p:spTgt spid="175"/>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500"/>
                                        <p:tgtEl>
                                          <p:spTgt spid="8"/>
                                        </p:tgtEl>
                                      </p:cBhvr>
                                    </p:animEffect>
                                  </p:childTnLst>
                                </p:cTn>
                              </p:par>
                              <p:par>
                                <p:cTn id="87" presetID="10" presetClass="entr" presetSubtype="0" fill="hold" nodeType="withEffect">
                                  <p:stCondLst>
                                    <p:cond delay="0"/>
                                  </p:stCondLst>
                                  <p:childTnLst>
                                    <p:set>
                                      <p:cBhvr>
                                        <p:cTn id="88" dur="1" fill="hold">
                                          <p:stCondLst>
                                            <p:cond delay="0"/>
                                          </p:stCondLst>
                                        </p:cTn>
                                        <p:tgtEl>
                                          <p:spTgt spid="110"/>
                                        </p:tgtEl>
                                        <p:attrNameLst>
                                          <p:attrName>style.visibility</p:attrName>
                                        </p:attrNameLst>
                                      </p:cBhvr>
                                      <p:to>
                                        <p:strVal val="visible"/>
                                      </p:to>
                                    </p:set>
                                    <p:animEffect transition="in" filter="fade">
                                      <p:cBhvr>
                                        <p:cTn id="89"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animBg="1"/>
      <p:bldP spid="194" grpId="1" animBg="1"/>
      <p:bldP spid="195" grpId="0" animBg="1"/>
      <p:bldP spid="195" grpId="1" animBg="1"/>
      <p:bldP spid="196" grpId="0" animBg="1"/>
      <p:bldP spid="196" grpId="1" animBg="1"/>
      <p:bldP spid="197" grpId="0" animBg="1"/>
      <p:bldP spid="197" grpId="1" animBg="1"/>
      <p:bldP spid="6" grpId="0" animBg="1"/>
      <p:bldP spid="111" grpId="0" animBg="1"/>
      <p:bldP spid="112" grpId="0" animBg="1"/>
      <p:bldP spid="112" grpId="1" animBg="1"/>
      <p:bldP spid="112" grpId="2" animBg="1"/>
      <p:bldP spid="10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610845" y="2320238"/>
            <a:ext cx="3422377" cy="3412644"/>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0" name="Rectangle 59"/>
          <p:cNvSpPr/>
          <p:nvPr/>
        </p:nvSpPr>
        <p:spPr bwMode="auto">
          <a:xfrm>
            <a:off x="3344481"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61" name="Rectangle 60"/>
          <p:cNvSpPr/>
          <p:nvPr/>
        </p:nvSpPr>
        <p:spPr bwMode="auto">
          <a:xfrm>
            <a:off x="3397603" y="24293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3" name="Rectangle 62"/>
          <p:cNvSpPr/>
          <p:nvPr/>
        </p:nvSpPr>
        <p:spPr bwMode="auto">
          <a:xfrm>
            <a:off x="3457367"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65" name="Rectangle 64"/>
          <p:cNvSpPr/>
          <p:nvPr/>
        </p:nvSpPr>
        <p:spPr bwMode="auto">
          <a:xfrm>
            <a:off x="3803926" y="283150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6" name="Rectangle 75"/>
          <p:cNvSpPr/>
          <p:nvPr/>
        </p:nvSpPr>
        <p:spPr bwMode="auto">
          <a:xfrm>
            <a:off x="3397603" y="3224808"/>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78" name="Rectangle 77"/>
          <p:cNvSpPr/>
          <p:nvPr/>
        </p:nvSpPr>
        <p:spPr bwMode="auto">
          <a:xfrm>
            <a:off x="3457367"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0" name="Rectangle 79"/>
          <p:cNvSpPr/>
          <p:nvPr/>
        </p:nvSpPr>
        <p:spPr bwMode="auto">
          <a:xfrm>
            <a:off x="3803926" y="3626971"/>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1" name="Rectangle 80"/>
          <p:cNvSpPr/>
          <p:nvPr/>
        </p:nvSpPr>
        <p:spPr bwMode="auto">
          <a:xfrm>
            <a:off x="1657326" y="238494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7" name="Rectangle 86"/>
          <p:cNvSpPr/>
          <p:nvPr/>
        </p:nvSpPr>
        <p:spPr bwMode="auto">
          <a:xfrm>
            <a:off x="2498354" y="322520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88" name="Rectangle 87"/>
          <p:cNvSpPr/>
          <p:nvPr/>
        </p:nvSpPr>
        <p:spPr bwMode="auto">
          <a:xfrm>
            <a:off x="2558118" y="327376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89" name="Rectangle 88"/>
          <p:cNvSpPr/>
          <p:nvPr/>
        </p:nvSpPr>
        <p:spPr bwMode="auto">
          <a:xfrm>
            <a:off x="2558118"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1" name="Rectangle 90"/>
          <p:cNvSpPr/>
          <p:nvPr/>
        </p:nvSpPr>
        <p:spPr bwMode="auto">
          <a:xfrm>
            <a:off x="2904677" y="362736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2" name="Rectangle 91"/>
          <p:cNvSpPr/>
          <p:nvPr/>
        </p:nvSpPr>
        <p:spPr bwMode="auto">
          <a:xfrm>
            <a:off x="2498354" y="243179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4" name="Rectangle 93"/>
          <p:cNvSpPr/>
          <p:nvPr/>
        </p:nvSpPr>
        <p:spPr bwMode="auto">
          <a:xfrm>
            <a:off x="2558118"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96" name="Rectangle 95"/>
          <p:cNvSpPr/>
          <p:nvPr/>
        </p:nvSpPr>
        <p:spPr bwMode="auto">
          <a:xfrm>
            <a:off x="2904677" y="283395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2" name="Rectangle 101"/>
          <p:cNvSpPr/>
          <p:nvPr/>
        </p:nvSpPr>
        <p:spPr bwMode="auto">
          <a:xfrm>
            <a:off x="3344481"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103" name="Rectangle 102"/>
          <p:cNvSpPr/>
          <p:nvPr/>
        </p:nvSpPr>
        <p:spPr bwMode="auto">
          <a:xfrm>
            <a:off x="3397603" y="4091679"/>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6" name="Rectangle 105"/>
          <p:cNvSpPr/>
          <p:nvPr/>
        </p:nvSpPr>
        <p:spPr bwMode="auto">
          <a:xfrm>
            <a:off x="3809834" y="414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07" name="Rectangle 106"/>
          <p:cNvSpPr/>
          <p:nvPr/>
        </p:nvSpPr>
        <p:spPr bwMode="auto">
          <a:xfrm>
            <a:off x="3803926" y="4493842"/>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4" name="Oval 123"/>
          <p:cNvSpPr/>
          <p:nvPr/>
        </p:nvSpPr>
        <p:spPr bwMode="auto">
          <a:xfrm>
            <a:off x="7680271" y="2384944"/>
            <a:ext cx="360000" cy="3600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26" name="Straight Arrow Connector 125"/>
          <p:cNvCxnSpPr>
            <a:stCxn id="124" idx="4"/>
            <a:endCxn id="127" idx="0"/>
          </p:cNvCxnSpPr>
          <p:nvPr/>
        </p:nvCxnSpPr>
        <p:spPr bwMode="auto">
          <a:xfrm flipH="1">
            <a:off x="5645375" y="2744945"/>
            <a:ext cx="2214896"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7" name="Oval 126"/>
          <p:cNvSpPr/>
          <p:nvPr/>
        </p:nvSpPr>
        <p:spPr bwMode="auto">
          <a:xfrm>
            <a:off x="5465375"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8" name="Oval 127"/>
          <p:cNvSpPr/>
          <p:nvPr/>
        </p:nvSpPr>
        <p:spPr bwMode="auto">
          <a:xfrm>
            <a:off x="67528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29" name="Oval 128"/>
          <p:cNvSpPr/>
          <p:nvPr/>
        </p:nvSpPr>
        <p:spPr bwMode="auto">
          <a:xfrm>
            <a:off x="8489989" y="3454388"/>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30" name="Oval 129"/>
          <p:cNvSpPr/>
          <p:nvPr/>
        </p:nvSpPr>
        <p:spPr bwMode="auto">
          <a:xfrm>
            <a:off x="9902423" y="3480979"/>
            <a:ext cx="360000" cy="360000"/>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2" name="Straight Arrow Connector 131"/>
          <p:cNvCxnSpPr>
            <a:stCxn id="124" idx="4"/>
            <a:endCxn id="128" idx="0"/>
          </p:cNvCxnSpPr>
          <p:nvPr/>
        </p:nvCxnSpPr>
        <p:spPr bwMode="auto">
          <a:xfrm flipH="1">
            <a:off x="6932823" y="2744945"/>
            <a:ext cx="927448"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4" name="Straight Arrow Connector 133"/>
          <p:cNvCxnSpPr>
            <a:stCxn id="124" idx="4"/>
            <a:endCxn id="129" idx="0"/>
          </p:cNvCxnSpPr>
          <p:nvPr/>
        </p:nvCxnSpPr>
        <p:spPr bwMode="auto">
          <a:xfrm>
            <a:off x="7860271" y="2744945"/>
            <a:ext cx="809719" cy="70944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6" name="Straight Arrow Connector 135"/>
          <p:cNvCxnSpPr>
            <a:stCxn id="124" idx="4"/>
            <a:endCxn id="130" idx="0"/>
          </p:cNvCxnSpPr>
          <p:nvPr/>
        </p:nvCxnSpPr>
        <p:spPr bwMode="auto">
          <a:xfrm>
            <a:off x="7860271" y="2744945"/>
            <a:ext cx="2222152" cy="73603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3" name="Oval 162"/>
          <p:cNvSpPr/>
          <p:nvPr/>
        </p:nvSpPr>
        <p:spPr bwMode="auto">
          <a:xfrm>
            <a:off x="5407775" y="4359351"/>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4" name="Oval 163"/>
          <p:cNvSpPr/>
          <p:nvPr/>
        </p:nvSpPr>
        <p:spPr bwMode="auto">
          <a:xfrm>
            <a:off x="5116071" y="4358175"/>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65" name="Oval 164"/>
          <p:cNvSpPr/>
          <p:nvPr/>
        </p:nvSpPr>
        <p:spPr bwMode="auto">
          <a:xfrm>
            <a:off x="5706575"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73" name="Oval 172"/>
          <p:cNvSpPr/>
          <p:nvPr/>
        </p:nvSpPr>
        <p:spPr bwMode="auto">
          <a:xfrm>
            <a:off x="5977775" y="4359351"/>
            <a:ext cx="237600" cy="237600"/>
          </a:xfrm>
          <a:prstGeom prst="ellipse">
            <a:avLst/>
          </a:prstGeom>
          <a:solidFill>
            <a:schemeClr val="bg2">
              <a:lumMod val="75000"/>
            </a:schemeClr>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2" name="Oval 181"/>
          <p:cNvSpPr/>
          <p:nvPr/>
        </p:nvSpPr>
        <p:spPr bwMode="auto">
          <a:xfrm>
            <a:off x="670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3" name="Oval 182"/>
          <p:cNvSpPr/>
          <p:nvPr/>
        </p:nvSpPr>
        <p:spPr bwMode="auto">
          <a:xfrm>
            <a:off x="6407943" y="4358959"/>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4" name="Oval 183"/>
          <p:cNvSpPr/>
          <p:nvPr/>
        </p:nvSpPr>
        <p:spPr bwMode="auto">
          <a:xfrm>
            <a:off x="7006547" y="4358567"/>
            <a:ext cx="237600" cy="237600"/>
          </a:xfrm>
          <a:prstGeom prst="ellipse">
            <a:avLst/>
          </a:prstGeom>
          <a:solidFill>
            <a:schemeClr val="bg2">
              <a:lumMod val="75000"/>
            </a:scheme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185" name="Oval 184"/>
          <p:cNvSpPr/>
          <p:nvPr/>
        </p:nvSpPr>
        <p:spPr bwMode="auto">
          <a:xfrm>
            <a:off x="7277747" y="4358959"/>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86" name="Straight Arrow Connector 185"/>
          <p:cNvCxnSpPr>
            <a:stCxn id="128" idx="4"/>
            <a:endCxn id="183" idx="0"/>
          </p:cNvCxnSpPr>
          <p:nvPr/>
        </p:nvCxnSpPr>
        <p:spPr bwMode="auto">
          <a:xfrm flipH="1">
            <a:off x="6526743" y="3840980"/>
            <a:ext cx="406080"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7" name="Straight Arrow Connector 186"/>
          <p:cNvCxnSpPr>
            <a:stCxn id="128" idx="4"/>
            <a:endCxn id="182" idx="0"/>
          </p:cNvCxnSpPr>
          <p:nvPr/>
        </p:nvCxnSpPr>
        <p:spPr bwMode="auto">
          <a:xfrm flipH="1">
            <a:off x="6826547" y="3840980"/>
            <a:ext cx="106276"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8" name="Straight Arrow Connector 187"/>
          <p:cNvCxnSpPr>
            <a:stCxn id="128" idx="4"/>
            <a:endCxn id="184" idx="0"/>
          </p:cNvCxnSpPr>
          <p:nvPr/>
        </p:nvCxnSpPr>
        <p:spPr bwMode="auto">
          <a:xfrm>
            <a:off x="6932823" y="3840980"/>
            <a:ext cx="192524"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9" name="Straight Arrow Connector 188"/>
          <p:cNvCxnSpPr>
            <a:stCxn id="128" idx="4"/>
            <a:endCxn id="185" idx="0"/>
          </p:cNvCxnSpPr>
          <p:nvPr/>
        </p:nvCxnSpPr>
        <p:spPr bwMode="auto">
          <a:xfrm>
            <a:off x="6932823" y="3840980"/>
            <a:ext cx="463724" cy="51797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2" name="Oval 201"/>
          <p:cNvSpPr/>
          <p:nvPr/>
        </p:nvSpPr>
        <p:spPr bwMode="auto">
          <a:xfrm>
            <a:off x="981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3" name="Oval 202"/>
          <p:cNvSpPr/>
          <p:nvPr/>
        </p:nvSpPr>
        <p:spPr bwMode="auto">
          <a:xfrm>
            <a:off x="9514869" y="4358567"/>
            <a:ext cx="237600" cy="237600"/>
          </a:xfrm>
          <a:prstGeom prst="ellipse">
            <a:avLst/>
          </a:prstGeom>
          <a:solidFill>
            <a:schemeClr val="bg2">
              <a:lumMod val="75000"/>
            </a:schemeClr>
          </a:solidFill>
          <a:ln w="127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4" name="Oval 203"/>
          <p:cNvSpPr/>
          <p:nvPr/>
        </p:nvSpPr>
        <p:spPr bwMode="auto">
          <a:xfrm>
            <a:off x="10113473" y="4358175"/>
            <a:ext cx="237600" cy="237600"/>
          </a:xfrm>
          <a:prstGeom prst="ellipse">
            <a:avLst/>
          </a:prstGeom>
          <a:solidFill>
            <a:schemeClr val="bg2">
              <a:lumMod val="75000"/>
            </a:schemeClr>
          </a:solidFill>
          <a:ln w="12700" cap="flat" cmpd="sng" algn="ctr">
            <a:solidFill>
              <a:srgbClr val="FB00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05" name="Oval 204"/>
          <p:cNvSpPr/>
          <p:nvPr/>
        </p:nvSpPr>
        <p:spPr bwMode="auto">
          <a:xfrm>
            <a:off x="10384673" y="4358567"/>
            <a:ext cx="237600" cy="237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206" name="Straight Arrow Connector 205"/>
          <p:cNvCxnSpPr>
            <a:stCxn id="130" idx="4"/>
            <a:endCxn id="203" idx="0"/>
          </p:cNvCxnSpPr>
          <p:nvPr/>
        </p:nvCxnSpPr>
        <p:spPr bwMode="auto">
          <a:xfrm flipH="1">
            <a:off x="9633669" y="3840980"/>
            <a:ext cx="448755"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7" name="Straight Arrow Connector 206"/>
          <p:cNvCxnSpPr>
            <a:stCxn id="130" idx="4"/>
            <a:endCxn id="202" idx="0"/>
          </p:cNvCxnSpPr>
          <p:nvPr/>
        </p:nvCxnSpPr>
        <p:spPr bwMode="auto">
          <a:xfrm flipH="1">
            <a:off x="9933474" y="3840980"/>
            <a:ext cx="1489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 name="Straight Arrow Connector 207"/>
          <p:cNvCxnSpPr>
            <a:stCxn id="130" idx="4"/>
            <a:endCxn id="204" idx="0"/>
          </p:cNvCxnSpPr>
          <p:nvPr/>
        </p:nvCxnSpPr>
        <p:spPr bwMode="auto">
          <a:xfrm>
            <a:off x="10082423" y="3840980"/>
            <a:ext cx="149851" cy="51719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9" name="Straight Arrow Connector 208"/>
          <p:cNvCxnSpPr>
            <a:stCxn id="130" idx="4"/>
            <a:endCxn id="205" idx="0"/>
          </p:cNvCxnSpPr>
          <p:nvPr/>
        </p:nvCxnSpPr>
        <p:spPr bwMode="auto">
          <a:xfrm>
            <a:off x="10082423" y="3840980"/>
            <a:ext cx="421051" cy="51758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8" name="Oval 217"/>
          <p:cNvSpPr/>
          <p:nvPr/>
        </p:nvSpPr>
        <p:spPr bwMode="auto">
          <a:xfrm>
            <a:off x="5137671" y="4939764"/>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19" name="Oval 218"/>
          <p:cNvSpPr/>
          <p:nvPr/>
        </p:nvSpPr>
        <p:spPr bwMode="auto">
          <a:xfrm>
            <a:off x="5281671" y="4938500"/>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0" name="Oval 219"/>
          <p:cNvSpPr/>
          <p:nvPr/>
        </p:nvSpPr>
        <p:spPr bwMode="auto">
          <a:xfrm>
            <a:off x="5436073" y="4938500"/>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21" name="Oval 220"/>
          <p:cNvSpPr/>
          <p:nvPr/>
        </p:nvSpPr>
        <p:spPr bwMode="auto">
          <a:xfrm>
            <a:off x="5580073"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1" name="Oval 230"/>
          <p:cNvSpPr/>
          <p:nvPr/>
        </p:nvSpPr>
        <p:spPr bwMode="auto">
          <a:xfrm>
            <a:off x="6363911"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2" name="Oval 231"/>
          <p:cNvSpPr/>
          <p:nvPr/>
        </p:nvSpPr>
        <p:spPr bwMode="auto">
          <a:xfrm>
            <a:off x="6514395" y="4946476"/>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3" name="Oval 232"/>
          <p:cNvSpPr/>
          <p:nvPr/>
        </p:nvSpPr>
        <p:spPr bwMode="auto">
          <a:xfrm>
            <a:off x="6662215" y="4946476"/>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234" name="Oval 233"/>
          <p:cNvSpPr/>
          <p:nvPr/>
        </p:nvSpPr>
        <p:spPr bwMode="auto">
          <a:xfrm>
            <a:off x="6808284" y="4942091"/>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1" name="Oval 340"/>
          <p:cNvSpPr/>
          <p:nvPr/>
        </p:nvSpPr>
        <p:spPr bwMode="auto">
          <a:xfrm>
            <a:off x="8343419" y="4949887"/>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2" name="Oval 341"/>
          <p:cNvSpPr/>
          <p:nvPr/>
        </p:nvSpPr>
        <p:spPr bwMode="auto">
          <a:xfrm>
            <a:off x="8487419" y="495427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3" name="Oval 342"/>
          <p:cNvSpPr/>
          <p:nvPr/>
        </p:nvSpPr>
        <p:spPr bwMode="auto">
          <a:xfrm>
            <a:off x="8631419" y="4948155"/>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4" name="Oval 343"/>
          <p:cNvSpPr/>
          <p:nvPr/>
        </p:nvSpPr>
        <p:spPr bwMode="auto">
          <a:xfrm>
            <a:off x="8775419" y="494988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49" name="Oval 348"/>
          <p:cNvSpPr/>
          <p:nvPr/>
        </p:nvSpPr>
        <p:spPr bwMode="auto">
          <a:xfrm>
            <a:off x="9834667" y="4928252"/>
            <a:ext cx="144000" cy="144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0" name="Oval 349"/>
          <p:cNvSpPr/>
          <p:nvPr/>
        </p:nvSpPr>
        <p:spPr bwMode="auto">
          <a:xfrm>
            <a:off x="9978667" y="4932637"/>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1" name="Oval 350"/>
          <p:cNvSpPr/>
          <p:nvPr/>
        </p:nvSpPr>
        <p:spPr bwMode="auto">
          <a:xfrm>
            <a:off x="10122667" y="4926519"/>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352" name="Oval 351"/>
          <p:cNvSpPr/>
          <p:nvPr/>
        </p:nvSpPr>
        <p:spPr bwMode="auto">
          <a:xfrm>
            <a:off x="10266667" y="4928252"/>
            <a:ext cx="144000" cy="144000"/>
          </a:xfrm>
          <a:prstGeom prst="ellipse">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0" name="Rectangle 409"/>
          <p:cNvSpPr/>
          <p:nvPr/>
        </p:nvSpPr>
        <p:spPr bwMode="auto">
          <a:xfrm>
            <a:off x="1657323" y="4047285"/>
            <a:ext cx="1634983" cy="1630332"/>
          </a:xfrm>
          <a:prstGeom prst="rect">
            <a:avLst/>
          </a:prstGeom>
          <a:solidFill>
            <a:schemeClr val="bg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1" name="Rectangle 410"/>
          <p:cNvSpPr/>
          <p:nvPr/>
        </p:nvSpPr>
        <p:spPr bwMode="auto">
          <a:xfrm>
            <a:off x="2498351"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2" name="Rectangle 411"/>
          <p:cNvSpPr/>
          <p:nvPr/>
        </p:nvSpPr>
        <p:spPr bwMode="auto">
          <a:xfrm>
            <a:off x="2558115" y="4936107"/>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dirty="0">
              <a:latin typeface="Arial" charset="0"/>
              <a:ea typeface="ＭＳ Ｐゴシック" pitchFamily="1" charset="-128"/>
            </a:endParaRPr>
          </a:p>
        </p:txBody>
      </p:sp>
      <p:sp>
        <p:nvSpPr>
          <p:cNvPr id="413" name="Rectangle 412"/>
          <p:cNvSpPr/>
          <p:nvPr/>
        </p:nvSpPr>
        <p:spPr bwMode="auto">
          <a:xfrm>
            <a:off x="2558115"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4" name="Rectangle 413"/>
          <p:cNvSpPr/>
          <p:nvPr/>
        </p:nvSpPr>
        <p:spPr bwMode="auto">
          <a:xfrm>
            <a:off x="2904674"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5" name="Rectangle 414"/>
          <p:cNvSpPr/>
          <p:nvPr/>
        </p:nvSpPr>
        <p:spPr bwMode="auto">
          <a:xfrm>
            <a:off x="2498351" y="409413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6" name="Rectangle 415"/>
          <p:cNvSpPr/>
          <p:nvPr/>
        </p:nvSpPr>
        <p:spPr bwMode="auto">
          <a:xfrm>
            <a:off x="2558115"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7" name="Rectangle 416"/>
          <p:cNvSpPr/>
          <p:nvPr/>
        </p:nvSpPr>
        <p:spPr bwMode="auto">
          <a:xfrm>
            <a:off x="2904674" y="449629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8" name="Rectangle 417"/>
          <p:cNvSpPr/>
          <p:nvPr/>
        </p:nvSpPr>
        <p:spPr bwMode="auto">
          <a:xfrm>
            <a:off x="3397603" y="4887540"/>
            <a:ext cx="728815" cy="726741"/>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19" name="Rectangle 418"/>
          <p:cNvSpPr/>
          <p:nvPr/>
        </p:nvSpPr>
        <p:spPr bwMode="auto">
          <a:xfrm>
            <a:off x="3457367"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0" name="Rectangle 419"/>
          <p:cNvSpPr/>
          <p:nvPr/>
        </p:nvSpPr>
        <p:spPr bwMode="auto">
          <a:xfrm>
            <a:off x="3809834" y="493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421" name="Rectangle 420"/>
          <p:cNvSpPr/>
          <p:nvPr/>
        </p:nvSpPr>
        <p:spPr bwMode="auto">
          <a:xfrm>
            <a:off x="3803926" y="5289703"/>
            <a:ext cx="277116" cy="276327"/>
          </a:xfrm>
          <a:prstGeom prst="rect">
            <a:avLst/>
          </a:prstGeom>
          <a:solidFill>
            <a:srgbClr val="0F11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sp>
        <p:nvSpPr>
          <p:cNvPr id="5" name="Rounded Rectangle 4"/>
          <p:cNvSpPr/>
          <p:nvPr/>
        </p:nvSpPr>
        <p:spPr bwMode="auto">
          <a:xfrm>
            <a:off x="5116071" y="4801754"/>
            <a:ext cx="654931" cy="384599"/>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7" name="Straight Arrow Connector 6"/>
          <p:cNvCxnSpPr>
            <a:stCxn id="163" idx="4"/>
            <a:endCxn id="5" idx="0"/>
          </p:cNvCxnSpPr>
          <p:nvPr/>
        </p:nvCxnSpPr>
        <p:spPr bwMode="auto">
          <a:xfrm flipH="1">
            <a:off x="5443538" y="4596949"/>
            <a:ext cx="83039" cy="20480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1" name="Straight Arrow Connector 150"/>
          <p:cNvCxnSpPr>
            <a:stCxn id="183" idx="4"/>
            <a:endCxn id="5" idx="0"/>
          </p:cNvCxnSpPr>
          <p:nvPr/>
        </p:nvCxnSpPr>
        <p:spPr bwMode="auto">
          <a:xfrm flipH="1">
            <a:off x="5443538" y="4596557"/>
            <a:ext cx="1083207" cy="20519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50" name="Rounded Rectangle 149"/>
          <p:cNvSpPr/>
          <p:nvPr/>
        </p:nvSpPr>
        <p:spPr bwMode="auto">
          <a:xfrm>
            <a:off x="6343711" y="4801753"/>
            <a:ext cx="654931" cy="384599"/>
          </a:xfrm>
          <a:prstGeom prst="roundRect">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62" name="Straight Arrow Connector 161"/>
          <p:cNvCxnSpPr>
            <a:stCxn id="184" idx="4"/>
            <a:endCxn id="5" idx="0"/>
          </p:cNvCxnSpPr>
          <p:nvPr/>
        </p:nvCxnSpPr>
        <p:spPr bwMode="auto">
          <a:xfrm flipH="1">
            <a:off x="5443537" y="4596165"/>
            <a:ext cx="1681811" cy="205587"/>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66" name="Straight Arrow Connector 165"/>
          <p:cNvCxnSpPr>
            <a:stCxn id="173" idx="4"/>
            <a:endCxn id="150" idx="0"/>
          </p:cNvCxnSpPr>
          <p:nvPr/>
        </p:nvCxnSpPr>
        <p:spPr bwMode="auto">
          <a:xfrm>
            <a:off x="6096577" y="4596952"/>
            <a:ext cx="574601" cy="204801"/>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sp>
        <p:nvSpPr>
          <p:cNvPr id="133" name="Rounded Rectangle 132"/>
          <p:cNvSpPr/>
          <p:nvPr/>
        </p:nvSpPr>
        <p:spPr bwMode="auto">
          <a:xfrm>
            <a:off x="8316417" y="4821793"/>
            <a:ext cx="654931" cy="384599"/>
          </a:xfrm>
          <a:prstGeom prst="roundRect">
            <a:avLst/>
          </a:prstGeom>
          <a:no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35" name="Straight Arrow Connector 134"/>
          <p:cNvCxnSpPr>
            <a:stCxn id="203" idx="4"/>
            <a:endCxn id="133" idx="0"/>
          </p:cNvCxnSpPr>
          <p:nvPr/>
        </p:nvCxnSpPr>
        <p:spPr bwMode="auto">
          <a:xfrm flipH="1">
            <a:off x="8643883" y="4596168"/>
            <a:ext cx="989787" cy="225625"/>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sp>
        <p:nvSpPr>
          <p:cNvPr id="114" name="Rounded Rectangle 113"/>
          <p:cNvSpPr/>
          <p:nvPr/>
        </p:nvSpPr>
        <p:spPr bwMode="auto">
          <a:xfrm>
            <a:off x="9786801" y="4826998"/>
            <a:ext cx="654931" cy="384599"/>
          </a:xfrm>
          <a:prstGeom prst="roundRect">
            <a:avLst/>
          </a:prstGeom>
          <a:noFill/>
          <a:ln w="28575" cap="flat" cmpd="sng" algn="ctr">
            <a:solidFill>
              <a:srgbClr val="FB00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117" name="Straight Arrow Connector 116"/>
          <p:cNvCxnSpPr>
            <a:stCxn id="204" idx="4"/>
            <a:endCxn id="114" idx="0"/>
          </p:cNvCxnSpPr>
          <p:nvPr/>
        </p:nvCxnSpPr>
        <p:spPr bwMode="auto">
          <a:xfrm flipH="1">
            <a:off x="10114267" y="4595775"/>
            <a:ext cx="118007" cy="231223"/>
          </a:xfrm>
          <a:prstGeom prst="straightConnector1">
            <a:avLst/>
          </a:prstGeom>
          <a:solidFill>
            <a:schemeClr val="accent1"/>
          </a:solidFill>
          <a:ln w="19050" cap="flat" cmpd="sng" algn="ctr">
            <a:solidFill>
              <a:srgbClr val="FB00BB"/>
            </a:solidFill>
            <a:prstDash val="solid"/>
            <a:round/>
            <a:headEnd type="none" w="med" len="med"/>
            <a:tailEnd type="arrow"/>
          </a:ln>
          <a:effectLst/>
        </p:spPr>
      </p:cxnSp>
      <p:sp>
        <p:nvSpPr>
          <p:cNvPr id="108" name="Rounded Rectangle 107"/>
          <p:cNvSpPr/>
          <p:nvPr/>
        </p:nvSpPr>
        <p:spPr bwMode="auto">
          <a:xfrm>
            <a:off x="4996623" y="4143841"/>
            <a:ext cx="1310901" cy="516193"/>
          </a:xfrm>
          <a:prstGeom prst="roundRect">
            <a:avLst>
              <a:gd name="adj" fmla="val 10389"/>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nl-NL" sz="2400">
              <a:latin typeface="Arial" charset="0"/>
              <a:ea typeface="ＭＳ Ｐゴシック" pitchFamily="1" charset="-128"/>
            </a:endParaRPr>
          </a:p>
        </p:txBody>
      </p:sp>
      <p:cxnSp>
        <p:nvCxnSpPr>
          <p:cNvPr id="8" name="Straight Arrow Connector 7"/>
          <p:cNvCxnSpPr>
            <a:stCxn id="127" idx="4"/>
            <a:endCxn id="108" idx="0"/>
          </p:cNvCxnSpPr>
          <p:nvPr/>
        </p:nvCxnSpPr>
        <p:spPr bwMode="auto">
          <a:xfrm>
            <a:off x="5645375" y="3840980"/>
            <a:ext cx="6699" cy="302861"/>
          </a:xfrm>
          <a:prstGeom prst="straightConnector1">
            <a:avLst/>
          </a:prstGeom>
          <a:solidFill>
            <a:schemeClr val="accent1"/>
          </a:solidFill>
          <a:ln w="28575" cap="flat" cmpd="sng" algn="ctr">
            <a:solidFill>
              <a:schemeClr val="accent1">
                <a:lumMod val="50000"/>
              </a:schemeClr>
            </a:solidFill>
            <a:prstDash val="solid"/>
            <a:round/>
            <a:headEnd type="none" w="med" len="med"/>
            <a:tailEnd type="arrow"/>
          </a:ln>
          <a:effectLst/>
        </p:spPr>
      </p:cxnSp>
      <p:cxnSp>
        <p:nvCxnSpPr>
          <p:cNvPr id="110" name="Straight Arrow Connector 109"/>
          <p:cNvCxnSpPr>
            <a:stCxn id="129" idx="4"/>
            <a:endCxn id="108" idx="0"/>
          </p:cNvCxnSpPr>
          <p:nvPr/>
        </p:nvCxnSpPr>
        <p:spPr bwMode="auto">
          <a:xfrm flipH="1">
            <a:off x="5652074" y="3814389"/>
            <a:ext cx="3017916" cy="329452"/>
          </a:xfrm>
          <a:prstGeom prst="straightConnector1">
            <a:avLst/>
          </a:prstGeom>
          <a:solidFill>
            <a:schemeClr val="accent1"/>
          </a:solidFill>
          <a:ln w="28575" cap="flat" cmpd="sng" algn="ctr">
            <a:solidFill>
              <a:schemeClr val="accent1">
                <a:lumMod val="50000"/>
              </a:schemeClr>
            </a:solidFill>
            <a:prstDash val="solid"/>
            <a:round/>
            <a:headEnd type="none" w="med" len="med"/>
            <a:tailEnd type="arrow"/>
          </a:ln>
          <a:effectLst/>
        </p:spPr>
      </p:cxnSp>
      <p:sp>
        <p:nvSpPr>
          <p:cNvPr id="6" name="Titel 5"/>
          <p:cNvSpPr>
            <a:spLocks noGrp="1"/>
          </p:cNvSpPr>
          <p:nvPr>
            <p:ph type="title"/>
          </p:nvPr>
        </p:nvSpPr>
        <p:spPr/>
        <p:txBody>
          <a:bodyPr/>
          <a:lstStyle/>
          <a:p>
            <a:endParaRPr lang="en-US"/>
          </a:p>
        </p:txBody>
      </p:sp>
      <p:sp>
        <p:nvSpPr>
          <p:cNvPr id="97" name="Title 1"/>
          <p:cNvSpPr txBox="1">
            <a:spLocks/>
          </p:cNvSpPr>
          <p:nvPr/>
        </p:nvSpPr>
        <p:spPr>
          <a:xfrm>
            <a:off x="838200" y="365125"/>
            <a:ext cx="11353800" cy="92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l-NL" smtClean="0"/>
              <a:t>Sparse Voxel Directional Acyclic Graphs (DAG)</a:t>
            </a:r>
            <a:endParaRPr lang="nl-NL" dirty="0"/>
          </a:p>
        </p:txBody>
      </p:sp>
      <p:sp>
        <p:nvSpPr>
          <p:cNvPr id="98" name="Rectangle 143"/>
          <p:cNvSpPr/>
          <p:nvPr/>
        </p:nvSpPr>
        <p:spPr>
          <a:xfrm>
            <a:off x="4879821" y="5125"/>
            <a:ext cx="7344139" cy="461665"/>
          </a:xfrm>
          <a:prstGeom prst="rect">
            <a:avLst/>
          </a:prstGeom>
        </p:spPr>
        <p:txBody>
          <a:bodyPr wrap="square">
            <a:spAutoFit/>
          </a:bodyPr>
          <a:lstStyle/>
          <a:p>
            <a:pPr algn="r"/>
            <a:r>
              <a:rPr lang="en-US" sz="2400" dirty="0">
                <a:solidFill>
                  <a:schemeClr val="bg1">
                    <a:lumMod val="50000"/>
                  </a:schemeClr>
                </a:solidFill>
              </a:rPr>
              <a:t>[</a:t>
            </a:r>
            <a:r>
              <a:rPr lang="en-US" sz="2400" dirty="0" err="1">
                <a:solidFill>
                  <a:schemeClr val="bg1">
                    <a:lumMod val="50000"/>
                  </a:schemeClr>
                </a:solidFill>
              </a:rPr>
              <a:t>Kaempe</a:t>
            </a:r>
            <a:r>
              <a:rPr lang="en-US" sz="2400" dirty="0">
                <a:solidFill>
                  <a:schemeClr val="bg1">
                    <a:lumMod val="50000"/>
                  </a:schemeClr>
                </a:solidFill>
              </a:rPr>
              <a:t> et al. – SIGGRAPH 2013]</a:t>
            </a:r>
          </a:p>
        </p:txBody>
      </p:sp>
    </p:spTree>
    <p:custDataLst>
      <p:tags r:id="rId1"/>
    </p:custDataLst>
    <p:extLst>
      <p:ext uri="{BB962C8B-B14F-4D97-AF65-F5344CB8AC3E}">
        <p14:creationId xmlns:p14="http://schemas.microsoft.com/office/powerpoint/2010/main" val="1019845741"/>
      </p:ext>
    </p:extLst>
  </p:cSld>
  <p:clrMapOvr>
    <a:masterClrMapping/>
  </p:clrMapOvr>
  <mc:AlternateContent xmlns:mc="http://schemas.openxmlformats.org/markup-compatibility/2006" xmlns:p14="http://schemas.microsoft.com/office/powerpoint/2010/main">
    <mc:Choice Requires="p14">
      <p:transition spd="med" p14:dur="700" advTm="21814">
        <p:fade/>
      </p:transition>
    </mc:Choice>
    <mc:Fallback xmlns="">
      <p:transition spd="med" advTm="21814">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lythrough_sanmiguel.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rotWithShape="1">
          <a:blip r:embed="rId6"/>
          <a:srcRect t="2145" b="2351"/>
          <a:stretch/>
        </p:blipFill>
        <p:spPr>
          <a:xfrm>
            <a:off x="564444" y="1289538"/>
            <a:ext cx="8844325" cy="4751255"/>
          </a:xfrm>
          <a:prstGeom prst="rect">
            <a:avLst/>
          </a:prstGeom>
        </p:spPr>
      </p:pic>
      <p:sp>
        <p:nvSpPr>
          <p:cNvPr id="2" name="Title 1"/>
          <p:cNvSpPr>
            <a:spLocks noGrp="1"/>
          </p:cNvSpPr>
          <p:nvPr>
            <p:ph type="title"/>
          </p:nvPr>
        </p:nvSpPr>
        <p:spPr/>
        <p:txBody>
          <a:bodyPr>
            <a:normAutofit/>
          </a:bodyPr>
          <a:lstStyle/>
          <a:p>
            <a:r>
              <a:rPr lang="en-US" dirty="0" smtClean="0"/>
              <a:t>Example</a:t>
            </a:r>
            <a:endParaRPr lang="en-US" dirty="0"/>
          </a:p>
        </p:txBody>
      </p:sp>
      <p:sp>
        <p:nvSpPr>
          <p:cNvPr id="7" name="Content Placeholder 2"/>
          <p:cNvSpPr>
            <a:spLocks noGrp="1"/>
          </p:cNvSpPr>
          <p:nvPr>
            <p:ph sz="quarter" idx="13"/>
          </p:nvPr>
        </p:nvSpPr>
        <p:spPr>
          <a:xfrm>
            <a:off x="7558508" y="0"/>
            <a:ext cx="4633492" cy="5184576"/>
          </a:xfrm>
        </p:spPr>
        <p:txBody>
          <a:bodyPr>
            <a:normAutofit/>
          </a:bodyPr>
          <a:lstStyle/>
          <a:p>
            <a:pPr marL="0" indent="0" algn="r">
              <a:buNone/>
            </a:pPr>
            <a:r>
              <a:rPr lang="en-US" dirty="0" smtClean="0">
                <a:effectLst>
                  <a:glow rad="101600">
                    <a:schemeClr val="accent5">
                      <a:satMod val="175000"/>
                      <a:alpha val="40000"/>
                    </a:schemeClr>
                  </a:glow>
                </a:effectLst>
              </a:rPr>
              <a:t>64K³, 12-bit colors</a:t>
            </a:r>
          </a:p>
          <a:p>
            <a:pPr marL="0" indent="0" algn="r">
              <a:buNone/>
            </a:pPr>
            <a:r>
              <a:rPr lang="en-US" dirty="0" smtClean="0">
                <a:effectLst>
                  <a:glow rad="101600">
                    <a:schemeClr val="accent5">
                      <a:satMod val="175000"/>
                      <a:alpha val="40000"/>
                    </a:schemeClr>
                  </a:glow>
                </a:effectLst>
              </a:rPr>
              <a:t>15 billion filled voxels</a:t>
            </a:r>
          </a:p>
          <a:p>
            <a:pPr marL="0" indent="0" algn="r">
              <a:buNone/>
            </a:pPr>
            <a:r>
              <a:rPr lang="en-US" dirty="0" smtClean="0">
                <a:effectLst>
                  <a:glow rad="101600">
                    <a:schemeClr val="accent5">
                      <a:satMod val="175000"/>
                      <a:alpha val="40000"/>
                    </a:schemeClr>
                  </a:glow>
                </a:effectLst>
              </a:rPr>
              <a:t>Size: &lt;3.3 GB</a:t>
            </a:r>
          </a:p>
          <a:p>
            <a:pPr marL="0" indent="0" algn="r">
              <a:buNone/>
            </a:pPr>
            <a:r>
              <a:rPr lang="en-US" dirty="0" smtClean="0">
                <a:effectLst>
                  <a:glow rad="101600">
                    <a:schemeClr val="accent5">
                      <a:satMod val="175000"/>
                      <a:alpha val="40000"/>
                    </a:schemeClr>
                  </a:glow>
                </a:effectLst>
              </a:rPr>
              <a:t>SVO/DAG:11.5x</a:t>
            </a:r>
          </a:p>
          <a:p>
            <a:pPr marL="0" indent="0" algn="r">
              <a:buNone/>
            </a:pPr>
            <a:endParaRPr lang="en-US" dirty="0">
              <a:solidFill>
                <a:schemeClr val="bg1"/>
              </a:solidFill>
            </a:endParaRPr>
          </a:p>
        </p:txBody>
      </p:sp>
      <p:sp>
        <p:nvSpPr>
          <p:cNvPr id="4" name="Slide Number Placeholder 3"/>
          <p:cNvSpPr>
            <a:spLocks noGrp="1"/>
          </p:cNvSpPr>
          <p:nvPr>
            <p:ph type="sldNum" sz="quarter" idx="4294967295"/>
          </p:nvPr>
        </p:nvSpPr>
        <p:spPr>
          <a:xfrm>
            <a:off x="9347200" y="6453718"/>
            <a:ext cx="2844800" cy="476249"/>
          </a:xfrm>
          <a:prstGeom prst="rect">
            <a:avLst/>
          </a:prstGeom>
        </p:spPr>
        <p:txBody>
          <a:bodyPr/>
          <a:lstStyle/>
          <a:p>
            <a:endParaRPr lang="de-CH" dirty="0"/>
          </a:p>
        </p:txBody>
      </p:sp>
    </p:spTree>
    <p:custDataLst>
      <p:tags r:id="rId1"/>
    </p:custDataLst>
    <p:extLst>
      <p:ext uri="{BB962C8B-B14F-4D97-AF65-F5344CB8AC3E}">
        <p14:creationId xmlns:p14="http://schemas.microsoft.com/office/powerpoint/2010/main" val="2571084644"/>
      </p:ext>
    </p:extLst>
  </p:cSld>
  <p:clrMapOvr>
    <a:masterClrMapping/>
  </p:clrMapOvr>
  <mc:AlternateContent xmlns:mc="http://schemas.openxmlformats.org/markup-compatibility/2006" xmlns:p14="http://schemas.microsoft.com/office/powerpoint/2010/main">
    <mc:Choice Requires="p14">
      <p:transition spd="med" p14:dur="700" advTm="25942">
        <p:fade/>
      </p:transition>
    </mc:Choice>
    <mc:Fallback xmlns="">
      <p:transition spd="med" advTm="259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42"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hold" display="0">
                  <p:stCondLst>
                    <p:cond delay="indefinite"/>
                  </p:stCondLst>
                </p:cTn>
                <p:tgtEl>
                  <p:spTgt spid="3"/>
                </p:tgtEl>
              </p:cMediaNode>
            </p:video>
          </p:childTnLst>
        </p:cTn>
      </p:par>
    </p:tnLst>
    <p:bldLst>
      <p:bldP spid="7" grpId="0" uiExpand="1" build="p"/>
    </p:bldLst>
  </p:timing>
  <p:extLst mod="1">
    <p:ext uri="{E180D4A7-C9FB-4DFB-919C-405C955672EB}">
      <p14:showEvtLst xmlns:p14="http://schemas.microsoft.com/office/powerpoint/2010/main">
        <p14:playEvt time="1" objId="3"/>
        <p14:stopEvt time="25942" objId="3"/>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0.1|0.4"/>
</p:tagLst>
</file>

<file path=ppt/tags/tag2.xml><?xml version="1.0" encoding="utf-8"?>
<p:tagLst xmlns:a="http://schemas.openxmlformats.org/drawingml/2006/main" xmlns:r="http://schemas.openxmlformats.org/officeDocument/2006/relationships" xmlns:p="http://schemas.openxmlformats.org/presentationml/2006/main">
  <p:tag name="TIMING" val="|0.2|0.2"/>
</p:tagLst>
</file>

<file path=ppt/tags/tag3.xml><?xml version="1.0" encoding="utf-8"?>
<p:tagLst xmlns:a="http://schemas.openxmlformats.org/drawingml/2006/main" xmlns:r="http://schemas.openxmlformats.org/officeDocument/2006/relationships" xmlns:p="http://schemas.openxmlformats.org/presentationml/2006/main">
  <p:tag name="TIMING" val="|0.1|0.1|0.5"/>
</p:tagLst>
</file>

<file path=ppt/tags/tag4.xml><?xml version="1.0" encoding="utf-8"?>
<p:tagLst xmlns:a="http://schemas.openxmlformats.org/drawingml/2006/main" xmlns:r="http://schemas.openxmlformats.org/officeDocument/2006/relationships" xmlns:p="http://schemas.openxmlformats.org/presentationml/2006/main">
  <p:tag name="TIMING" val="|0|0|0"/>
</p:tagLst>
</file>

<file path=ppt/tags/tag5.xml><?xml version="1.0" encoding="utf-8"?>
<p:tagLst xmlns:a="http://schemas.openxmlformats.org/drawingml/2006/main" xmlns:r="http://schemas.openxmlformats.org/officeDocument/2006/relationships" xmlns:p="http://schemas.openxmlformats.org/presentationml/2006/main">
  <p:tag name="TIMING" val="|0.1|0.1|0.2|0.1|0.1|0.1|0.1|0.1|0.1|0.2"/>
</p:tagLst>
</file>

<file path=ppt/tags/tag6.xml><?xml version="1.0" encoding="utf-8"?>
<p:tagLst xmlns:a="http://schemas.openxmlformats.org/drawingml/2006/main" xmlns:r="http://schemas.openxmlformats.org/officeDocument/2006/relationships" xmlns:p="http://schemas.openxmlformats.org/presentationml/2006/main">
  <p:tag name="TIMING" val="|0.1"/>
</p:tagLst>
</file>

<file path=ppt/tags/tag7.xml><?xml version="1.0" encoding="utf-8"?>
<p:tagLst xmlns:a="http://schemas.openxmlformats.org/drawingml/2006/main" xmlns:r="http://schemas.openxmlformats.org/officeDocument/2006/relationships" xmlns:p="http://schemas.openxmlformats.org/presentationml/2006/main">
  <p:tag name="TIMING" val="|0.4"/>
</p:tagLst>
</file>

<file path=ppt/tags/tag8.xml><?xml version="1.0" encoding="utf-8"?>
<p:tagLst xmlns:a="http://schemas.openxmlformats.org/drawingml/2006/main" xmlns:r="http://schemas.openxmlformats.org/officeDocument/2006/relationships" xmlns:p="http://schemas.openxmlformats.org/presentationml/2006/main">
  <p:tag name="TIMING" val="|0.1|0.1|0.1|0.1|0.1|0.1|0.1|0.1|0.1|0.1|0.1|0.1|0.1|0.1|0.1|0.1|0.1|0.1"/>
</p:tagLst>
</file>

<file path=ppt/tags/tag9.xml><?xml version="1.0" encoding="utf-8"?>
<p:tagLst xmlns:a="http://schemas.openxmlformats.org/drawingml/2006/main" xmlns:r="http://schemas.openxmlformats.org/officeDocument/2006/relationships" xmlns:p="http://schemas.openxmlformats.org/presentationml/2006/main">
  <p:tag name="TIMING" val="|15.4|1.7|1.2|0.8|0.6|0.6|0.7|1"/>
</p:tagLst>
</file>

<file path=ppt/tags/tag10.xml><?xml version="1.0" encoding="utf-8"?>
<p:tagLst xmlns:a="http://schemas.openxmlformats.org/drawingml/2006/main" xmlns:r="http://schemas.openxmlformats.org/officeDocument/2006/relationships" xmlns:p="http://schemas.openxmlformats.org/presentationml/2006/main">
  <p:tag name="TIMING" val="|3.1|5.2"/>
</p:tagLst>
</file>

<file path=ppt/tags/tag11.xml><?xml version="1.0" encoding="utf-8"?>
<p:tagLst xmlns:a="http://schemas.openxmlformats.org/drawingml/2006/main" xmlns:r="http://schemas.openxmlformats.org/officeDocument/2006/relationships" xmlns:p="http://schemas.openxmlformats.org/presentationml/2006/main">
  <p:tag name="TIMING" val="|1.2|1.7"/>
</p:tagLst>
</file>

<file path=ppt/tags/tag12.xml><?xml version="1.0" encoding="utf-8"?>
<p:tagLst xmlns:a="http://schemas.openxmlformats.org/drawingml/2006/main" xmlns:r="http://schemas.openxmlformats.org/officeDocument/2006/relationships" xmlns:p="http://schemas.openxmlformats.org/presentationml/2006/main">
  <p:tag name="TIMING" val="|0.4|1"/>
</p:tagLst>
</file>

<file path=ppt/tags/tag13.xml><?xml version="1.0" encoding="utf-8"?>
<p:tagLst xmlns:a="http://schemas.openxmlformats.org/drawingml/2006/main" xmlns:r="http://schemas.openxmlformats.org/officeDocument/2006/relationships" xmlns:p="http://schemas.openxmlformats.org/presentationml/2006/main">
  <p:tag name="TIMING" val="|0.2|0.7"/>
</p:tagLst>
</file>

<file path=ppt/tags/tag14.xml><?xml version="1.0" encoding="utf-8"?>
<p:tagLst xmlns:a="http://schemas.openxmlformats.org/drawingml/2006/main" xmlns:r="http://schemas.openxmlformats.org/officeDocument/2006/relationships" xmlns:p="http://schemas.openxmlformats.org/presentationml/2006/main">
  <p:tag name="TIMING" val="|1|0.7"/>
</p:tagLst>
</file>

<file path=ppt/tags/tag15.xml><?xml version="1.0" encoding="utf-8"?>
<p:tagLst xmlns:a="http://schemas.openxmlformats.org/drawingml/2006/main" xmlns:r="http://schemas.openxmlformats.org/officeDocument/2006/relationships" xmlns:p="http://schemas.openxmlformats.org/presentationml/2006/main">
  <p:tag name="TIMING" val="|7.3"/>
</p:tagLst>
</file>

<file path=ppt/tags/tag16.xml><?xml version="1.0" encoding="utf-8"?>
<p:tagLst xmlns:a="http://schemas.openxmlformats.org/drawingml/2006/main" xmlns:r="http://schemas.openxmlformats.org/officeDocument/2006/relationships" xmlns:p="http://schemas.openxmlformats.org/presentationml/2006/main">
  <p:tag name="TIMING" val="|9.4|1.1|1.2|2.6"/>
</p:tagLst>
</file>

<file path=ppt/theme/theme1.xml><?xml version="1.0" encoding="utf-8"?>
<a:theme xmlns:a="http://schemas.openxmlformats.org/drawingml/2006/main" name="Office Theme">
  <a:themeElements>
    <a:clrScheme name="Custom EG18">
      <a:dk1>
        <a:srgbClr val="3F3F3F"/>
      </a:dk1>
      <a:lt1>
        <a:sysClr val="window" lastClr="FFFFFF"/>
      </a:lt1>
      <a:dk2>
        <a:srgbClr val="004558"/>
      </a:dk2>
      <a:lt2>
        <a:srgbClr val="C9F3FF"/>
      </a:lt2>
      <a:accent1>
        <a:srgbClr val="00A6D6"/>
      </a:accent1>
      <a:accent2>
        <a:srgbClr val="E18C1B"/>
      </a:accent2>
      <a:accent3>
        <a:srgbClr val="A2CA1A"/>
      </a:accent3>
      <a:accent4>
        <a:srgbClr val="6D177F"/>
      </a:accent4>
      <a:accent5>
        <a:srgbClr val="6EBBD5"/>
      </a:accent5>
      <a:accent6>
        <a:srgbClr val="E21A1A"/>
      </a:accent6>
      <a:hlink>
        <a:srgbClr val="0563C1"/>
      </a:hlink>
      <a:folHlink>
        <a:srgbClr val="954F72"/>
      </a:folHlink>
    </a:clrScheme>
    <a:fontScheme name="Custom EG18">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a:bodyPr>
      <a:lstStyle>
        <a:defPPr>
          <a:defRPr dirty="0" smtClean="0">
            <a:solidFill>
              <a:schemeClr val="tx1">
                <a:lumMod val="40000"/>
                <a:lumOff val="6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17661</TotalTime>
  <Words>2424</Words>
  <Application>Microsoft Office PowerPoint</Application>
  <PresentationFormat>Widescreen</PresentationFormat>
  <Paragraphs>399</Paragraphs>
  <Slides>33</Slides>
  <Notes>14</Notes>
  <HiddenSlides>1</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ＭＳ Ｐゴシック</vt:lpstr>
      <vt:lpstr>Adobe Caslon Pro</vt:lpstr>
      <vt:lpstr>Arial</vt:lpstr>
      <vt:lpstr>Calibri</vt:lpstr>
      <vt:lpstr>Tahoma</vt:lpstr>
      <vt:lpstr>Office Theme</vt:lpstr>
      <vt:lpstr>Voxel DAGs and  Multiresolution Hierarchies </vt:lpstr>
      <vt:lpstr>Voxel DAGs and Multiresolution Hierarchies</vt:lpstr>
      <vt:lpstr>Overview</vt:lpstr>
      <vt:lpstr>Overview</vt:lpstr>
      <vt:lpstr>Overview</vt:lpstr>
      <vt:lpstr>Overview</vt:lpstr>
      <vt:lpstr>Speakers</vt:lpstr>
      <vt:lpstr>Voxels?</vt:lpstr>
      <vt:lpstr>Voxels?</vt:lpstr>
      <vt:lpstr>Voxel Engines in Special effects </vt:lpstr>
      <vt:lpstr>Voxels in video games ?</vt:lpstr>
      <vt:lpstr>Why bother with voxels?</vt:lpstr>
      <vt:lpstr>Many Applications!</vt:lpstr>
      <vt:lpstr>Scanned Data Sets</vt:lpstr>
      <vt:lpstr>Add structure…</vt:lpstr>
      <vt:lpstr>Scanned Data Sets</vt:lpstr>
      <vt:lpstr>PowerPoint Presentation</vt:lpstr>
      <vt:lpstr>Voxel Representations</vt:lpstr>
      <vt:lpstr>Sparse Encoding</vt:lpstr>
      <vt:lpstr>Sparse Voxel Octrees</vt:lpstr>
      <vt:lpstr>Octree of Voxel Bricks</vt:lpstr>
      <vt:lpstr>Ways to deal with large data</vt:lpstr>
      <vt:lpstr>Ways to deal with large data</vt:lpstr>
      <vt:lpstr>Volume Ray-Casting</vt:lpstr>
      <vt:lpstr>Voxel DAGs=Exploit redundancy reduce memory</vt:lpstr>
      <vt:lpstr>PowerPoint Presentation</vt:lpstr>
      <vt:lpstr>PowerPoint Presentation</vt:lpstr>
      <vt:lpstr>Sparse Voxel Directional Acyclic Graphs (DAG)</vt:lpstr>
      <vt:lpstr>PowerPoint Presentation</vt:lpstr>
      <vt:lpstr>PowerPoint Presentation</vt:lpstr>
      <vt:lpstr>PowerPoint Presentation</vt:lpstr>
      <vt:lpstr>PowerPoint Presentation</vt:lpstr>
      <vt:lpstr>Example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Elmar Eisemann</dc:creator>
  <cp:lastModifiedBy>Markus Billeter</cp:lastModifiedBy>
  <cp:revision>132</cp:revision>
  <dcterms:created xsi:type="dcterms:W3CDTF">2017-10-20T09:20:57Z</dcterms:created>
  <dcterms:modified xsi:type="dcterms:W3CDTF">2018-05-01T21:31:21Z</dcterms:modified>
</cp:coreProperties>
</file>